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79" r:id="rId2"/>
    <p:sldId id="327" r:id="rId3"/>
    <p:sldId id="329" r:id="rId4"/>
    <p:sldId id="259" r:id="rId5"/>
    <p:sldId id="380" r:id="rId6"/>
    <p:sldId id="381" r:id="rId7"/>
    <p:sldId id="382" r:id="rId8"/>
    <p:sldId id="299" r:id="rId9"/>
    <p:sldId id="383" r:id="rId10"/>
    <p:sldId id="384" r:id="rId11"/>
    <p:sldId id="385" r:id="rId12"/>
    <p:sldId id="386" r:id="rId13"/>
    <p:sldId id="387" r:id="rId14"/>
    <p:sldId id="388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1" r:id="rId33"/>
    <p:sldId id="350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7" r:id="rId59"/>
    <p:sldId id="378" r:id="rId60"/>
    <p:sldId id="256" r:id="rId61"/>
    <p:sldId id="257" r:id="rId62"/>
    <p:sldId id="258" r:id="rId63"/>
    <p:sldId id="262" r:id="rId64"/>
    <p:sldId id="263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5" r:id="rId95"/>
    <p:sldId id="296" r:id="rId96"/>
    <p:sldId id="297" r:id="rId97"/>
    <p:sldId id="298" r:id="rId98"/>
    <p:sldId id="300" r:id="rId99"/>
    <p:sldId id="301" r:id="rId100"/>
    <p:sldId id="302" r:id="rId101"/>
    <p:sldId id="303" r:id="rId102"/>
    <p:sldId id="304" r:id="rId103"/>
    <p:sldId id="305" r:id="rId104"/>
    <p:sldId id="306" r:id="rId105"/>
    <p:sldId id="307" r:id="rId106"/>
    <p:sldId id="309" r:id="rId107"/>
    <p:sldId id="310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0B062-80B1-4907-AAF5-A9407BE99FA8}" v="154" dt="2019-01-27T12:51:05.123"/>
    <p1510:client id="{0BDF2437-BE7E-4E0F-82B4-CF48ED7307A6}" v="22" dt="2019-01-27T13:07:11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yanarayanan Shanmugavelu" userId="45c12ba28a986769" providerId="LiveId" clId="{0BDF2437-BE7E-4E0F-82B4-CF48ED7307A6}"/>
    <pc:docChg chg="custSel mod addSld delSld modSld">
      <pc:chgData name="Sathyanarayanan Shanmugavelu" userId="45c12ba28a986769" providerId="LiveId" clId="{0BDF2437-BE7E-4E0F-82B4-CF48ED7307A6}" dt="2019-01-27T13:07:18.197" v="193" actId="1076"/>
      <pc:docMkLst>
        <pc:docMk/>
      </pc:docMkLst>
      <pc:sldChg chg="del">
        <pc:chgData name="Sathyanarayanan Shanmugavelu" userId="45c12ba28a986769" providerId="LiveId" clId="{0BDF2437-BE7E-4E0F-82B4-CF48ED7307A6}" dt="2019-01-27T12:52:16.884" v="0" actId="2696"/>
        <pc:sldMkLst>
          <pc:docMk/>
          <pc:sldMk cId="2239807508" sldId="256"/>
        </pc:sldMkLst>
      </pc:sldChg>
      <pc:sldChg chg="del">
        <pc:chgData name="Sathyanarayanan Shanmugavelu" userId="45c12ba28a986769" providerId="LiveId" clId="{0BDF2437-BE7E-4E0F-82B4-CF48ED7307A6}" dt="2019-01-27T12:52:16.896" v="1" actId="2696"/>
        <pc:sldMkLst>
          <pc:docMk/>
          <pc:sldMk cId="917981532" sldId="257"/>
        </pc:sldMkLst>
      </pc:sldChg>
      <pc:sldChg chg="del">
        <pc:chgData name="Sathyanarayanan Shanmugavelu" userId="45c12ba28a986769" providerId="LiveId" clId="{0BDF2437-BE7E-4E0F-82B4-CF48ED7307A6}" dt="2019-01-27T12:52:16.936" v="6" actId="2696"/>
        <pc:sldMkLst>
          <pc:docMk/>
          <pc:sldMk cId="727559935" sldId="258"/>
        </pc:sldMkLst>
      </pc:sldChg>
      <pc:sldChg chg="del">
        <pc:chgData name="Sathyanarayanan Shanmugavelu" userId="45c12ba28a986769" providerId="LiveId" clId="{0BDF2437-BE7E-4E0F-82B4-CF48ED7307A6}" dt="2019-01-27T12:52:17.012" v="16" actId="2696"/>
        <pc:sldMkLst>
          <pc:docMk/>
          <pc:sldMk cId="424269181" sldId="259"/>
        </pc:sldMkLst>
      </pc:sldChg>
      <pc:sldChg chg="del">
        <pc:chgData name="Sathyanarayanan Shanmugavelu" userId="45c12ba28a986769" providerId="LiveId" clId="{0BDF2437-BE7E-4E0F-82B4-CF48ED7307A6}" dt="2019-01-27T12:52:16.944" v="7" actId="2696"/>
        <pc:sldMkLst>
          <pc:docMk/>
          <pc:sldMk cId="2222905097" sldId="283"/>
        </pc:sldMkLst>
      </pc:sldChg>
      <pc:sldChg chg="del">
        <pc:chgData name="Sathyanarayanan Shanmugavelu" userId="45c12ba28a986769" providerId="LiveId" clId="{0BDF2437-BE7E-4E0F-82B4-CF48ED7307A6}" dt="2019-01-27T12:52:17.020" v="17" actId="2696"/>
        <pc:sldMkLst>
          <pc:docMk/>
          <pc:sldMk cId="2715281343" sldId="284"/>
        </pc:sldMkLst>
      </pc:sldChg>
      <pc:sldChg chg="del">
        <pc:chgData name="Sathyanarayanan Shanmugavelu" userId="45c12ba28a986769" providerId="LiveId" clId="{0BDF2437-BE7E-4E0F-82B4-CF48ED7307A6}" dt="2019-01-27T12:52:16.900" v="2" actId="2696"/>
        <pc:sldMkLst>
          <pc:docMk/>
          <pc:sldMk cId="630294581" sldId="285"/>
        </pc:sldMkLst>
      </pc:sldChg>
      <pc:sldChg chg="del">
        <pc:chgData name="Sathyanarayanan Shanmugavelu" userId="45c12ba28a986769" providerId="LiveId" clId="{0BDF2437-BE7E-4E0F-82B4-CF48ED7307A6}" dt="2019-01-27T12:52:16.912" v="3" actId="2696"/>
        <pc:sldMkLst>
          <pc:docMk/>
          <pc:sldMk cId="105964931" sldId="286"/>
        </pc:sldMkLst>
      </pc:sldChg>
      <pc:sldChg chg="del">
        <pc:chgData name="Sathyanarayanan Shanmugavelu" userId="45c12ba28a986769" providerId="LiveId" clId="{0BDF2437-BE7E-4E0F-82B4-CF48ED7307A6}" dt="2019-01-27T12:52:16.920" v="4" actId="2696"/>
        <pc:sldMkLst>
          <pc:docMk/>
          <pc:sldMk cId="507641566" sldId="287"/>
        </pc:sldMkLst>
      </pc:sldChg>
      <pc:sldChg chg="del">
        <pc:chgData name="Sathyanarayanan Shanmugavelu" userId="45c12ba28a986769" providerId="LiveId" clId="{0BDF2437-BE7E-4E0F-82B4-CF48ED7307A6}" dt="2019-01-27T12:52:16.928" v="5" actId="2696"/>
        <pc:sldMkLst>
          <pc:docMk/>
          <pc:sldMk cId="3095613677" sldId="288"/>
        </pc:sldMkLst>
      </pc:sldChg>
      <pc:sldChg chg="del">
        <pc:chgData name="Sathyanarayanan Shanmugavelu" userId="45c12ba28a986769" providerId="LiveId" clId="{0BDF2437-BE7E-4E0F-82B4-CF48ED7307A6}" dt="2019-01-27T12:52:16.952" v="8" actId="2696"/>
        <pc:sldMkLst>
          <pc:docMk/>
          <pc:sldMk cId="151926796" sldId="289"/>
        </pc:sldMkLst>
      </pc:sldChg>
      <pc:sldChg chg="del">
        <pc:chgData name="Sathyanarayanan Shanmugavelu" userId="45c12ba28a986769" providerId="LiveId" clId="{0BDF2437-BE7E-4E0F-82B4-CF48ED7307A6}" dt="2019-01-27T12:52:16.960" v="9" actId="2696"/>
        <pc:sldMkLst>
          <pc:docMk/>
          <pc:sldMk cId="2220347837" sldId="290"/>
        </pc:sldMkLst>
      </pc:sldChg>
      <pc:sldChg chg="del">
        <pc:chgData name="Sathyanarayanan Shanmugavelu" userId="45c12ba28a986769" providerId="LiveId" clId="{0BDF2437-BE7E-4E0F-82B4-CF48ED7307A6}" dt="2019-01-27T12:52:16.968" v="10" actId="2696"/>
        <pc:sldMkLst>
          <pc:docMk/>
          <pc:sldMk cId="1478170977" sldId="291"/>
        </pc:sldMkLst>
      </pc:sldChg>
      <pc:sldChg chg="del">
        <pc:chgData name="Sathyanarayanan Shanmugavelu" userId="45c12ba28a986769" providerId="LiveId" clId="{0BDF2437-BE7E-4E0F-82B4-CF48ED7307A6}" dt="2019-01-27T12:52:16.976" v="11" actId="2696"/>
        <pc:sldMkLst>
          <pc:docMk/>
          <pc:sldMk cId="2385851114" sldId="292"/>
        </pc:sldMkLst>
      </pc:sldChg>
      <pc:sldChg chg="del">
        <pc:chgData name="Sathyanarayanan Shanmugavelu" userId="45c12ba28a986769" providerId="LiveId" clId="{0BDF2437-BE7E-4E0F-82B4-CF48ED7307A6}" dt="2019-01-27T12:52:16.984" v="12" actId="2696"/>
        <pc:sldMkLst>
          <pc:docMk/>
          <pc:sldMk cId="2432853531" sldId="293"/>
        </pc:sldMkLst>
      </pc:sldChg>
      <pc:sldChg chg="del">
        <pc:chgData name="Sathyanarayanan Shanmugavelu" userId="45c12ba28a986769" providerId="LiveId" clId="{0BDF2437-BE7E-4E0F-82B4-CF48ED7307A6}" dt="2019-01-27T12:52:16.988" v="13" actId="2696"/>
        <pc:sldMkLst>
          <pc:docMk/>
          <pc:sldMk cId="2774889717" sldId="294"/>
        </pc:sldMkLst>
      </pc:sldChg>
      <pc:sldChg chg="del">
        <pc:chgData name="Sathyanarayanan Shanmugavelu" userId="45c12ba28a986769" providerId="LiveId" clId="{0BDF2437-BE7E-4E0F-82B4-CF48ED7307A6}" dt="2019-01-27T12:52:16.996" v="14" actId="2696"/>
        <pc:sldMkLst>
          <pc:docMk/>
          <pc:sldMk cId="3173699281" sldId="295"/>
        </pc:sldMkLst>
      </pc:sldChg>
      <pc:sldChg chg="del">
        <pc:chgData name="Sathyanarayanan Shanmugavelu" userId="45c12ba28a986769" providerId="LiveId" clId="{0BDF2437-BE7E-4E0F-82B4-CF48ED7307A6}" dt="2019-01-27T12:52:17.004" v="15" actId="2696"/>
        <pc:sldMkLst>
          <pc:docMk/>
          <pc:sldMk cId="1060517654" sldId="296"/>
        </pc:sldMkLst>
      </pc:sldChg>
      <pc:sldChg chg="del">
        <pc:chgData name="Sathyanarayanan Shanmugavelu" userId="45c12ba28a986769" providerId="LiveId" clId="{0BDF2437-BE7E-4E0F-82B4-CF48ED7307A6}" dt="2019-01-27T12:52:17.028" v="18" actId="2696"/>
        <pc:sldMkLst>
          <pc:docMk/>
          <pc:sldMk cId="388688231" sldId="297"/>
        </pc:sldMkLst>
      </pc:sldChg>
      <pc:sldChg chg="del">
        <pc:chgData name="Sathyanarayanan Shanmugavelu" userId="45c12ba28a986769" providerId="LiveId" clId="{0BDF2437-BE7E-4E0F-82B4-CF48ED7307A6}" dt="2019-01-27T12:52:17.036" v="19" actId="2696"/>
        <pc:sldMkLst>
          <pc:docMk/>
          <pc:sldMk cId="3946672634" sldId="298"/>
        </pc:sldMkLst>
      </pc:sldChg>
      <pc:sldChg chg="del">
        <pc:chgData name="Sathyanarayanan Shanmugavelu" userId="45c12ba28a986769" providerId="LiveId" clId="{0BDF2437-BE7E-4E0F-82B4-CF48ED7307A6}" dt="2019-01-27T12:52:17.044" v="20" actId="2696"/>
        <pc:sldMkLst>
          <pc:docMk/>
          <pc:sldMk cId="1055628838" sldId="299"/>
        </pc:sldMkLst>
      </pc:sldChg>
      <pc:sldChg chg="del">
        <pc:chgData name="Sathyanarayanan Shanmugavelu" userId="45c12ba28a986769" providerId="LiveId" clId="{0BDF2437-BE7E-4E0F-82B4-CF48ED7307A6}" dt="2019-01-27T12:52:17.052" v="21" actId="2696"/>
        <pc:sldMkLst>
          <pc:docMk/>
          <pc:sldMk cId="95438768" sldId="300"/>
        </pc:sldMkLst>
      </pc:sldChg>
      <pc:sldChg chg="del">
        <pc:chgData name="Sathyanarayanan Shanmugavelu" userId="45c12ba28a986769" providerId="LiveId" clId="{0BDF2437-BE7E-4E0F-82B4-CF48ED7307A6}" dt="2019-01-27T12:52:17.060" v="22" actId="2696"/>
        <pc:sldMkLst>
          <pc:docMk/>
          <pc:sldMk cId="3955139053" sldId="301"/>
        </pc:sldMkLst>
      </pc:sldChg>
      <pc:sldChg chg="del">
        <pc:chgData name="Sathyanarayanan Shanmugavelu" userId="45c12ba28a986769" providerId="LiveId" clId="{0BDF2437-BE7E-4E0F-82B4-CF48ED7307A6}" dt="2019-01-27T12:52:17.064" v="23" actId="2696"/>
        <pc:sldMkLst>
          <pc:docMk/>
          <pc:sldMk cId="504791330" sldId="302"/>
        </pc:sldMkLst>
      </pc:sldChg>
      <pc:sldChg chg="del">
        <pc:chgData name="Sathyanarayanan Shanmugavelu" userId="45c12ba28a986769" providerId="LiveId" clId="{0BDF2437-BE7E-4E0F-82B4-CF48ED7307A6}" dt="2019-01-27T12:52:17.072" v="24" actId="2696"/>
        <pc:sldMkLst>
          <pc:docMk/>
          <pc:sldMk cId="3739119856" sldId="303"/>
        </pc:sldMkLst>
      </pc:sldChg>
      <pc:sldChg chg="del">
        <pc:chgData name="Sathyanarayanan Shanmugavelu" userId="45c12ba28a986769" providerId="LiveId" clId="{0BDF2437-BE7E-4E0F-82B4-CF48ED7307A6}" dt="2019-01-27T12:52:17.080" v="25" actId="2696"/>
        <pc:sldMkLst>
          <pc:docMk/>
          <pc:sldMk cId="3434761296" sldId="304"/>
        </pc:sldMkLst>
      </pc:sldChg>
      <pc:sldChg chg="del">
        <pc:chgData name="Sathyanarayanan Shanmugavelu" userId="45c12ba28a986769" providerId="LiveId" clId="{0BDF2437-BE7E-4E0F-82B4-CF48ED7307A6}" dt="2019-01-27T12:52:17.084" v="26" actId="2696"/>
        <pc:sldMkLst>
          <pc:docMk/>
          <pc:sldMk cId="3896196361" sldId="305"/>
        </pc:sldMkLst>
      </pc:sldChg>
      <pc:sldChg chg="del">
        <pc:chgData name="Sathyanarayanan Shanmugavelu" userId="45c12ba28a986769" providerId="LiveId" clId="{0BDF2437-BE7E-4E0F-82B4-CF48ED7307A6}" dt="2019-01-27T12:52:17.092" v="27" actId="2696"/>
        <pc:sldMkLst>
          <pc:docMk/>
          <pc:sldMk cId="1908061060" sldId="306"/>
        </pc:sldMkLst>
      </pc:sldChg>
      <pc:sldChg chg="del">
        <pc:chgData name="Sathyanarayanan Shanmugavelu" userId="45c12ba28a986769" providerId="LiveId" clId="{0BDF2437-BE7E-4E0F-82B4-CF48ED7307A6}" dt="2019-01-27T12:52:17.100" v="28" actId="2696"/>
        <pc:sldMkLst>
          <pc:docMk/>
          <pc:sldMk cId="1241747816" sldId="307"/>
        </pc:sldMkLst>
      </pc:sldChg>
      <pc:sldChg chg="del">
        <pc:chgData name="Sathyanarayanan Shanmugavelu" userId="45c12ba28a986769" providerId="LiveId" clId="{0BDF2437-BE7E-4E0F-82B4-CF48ED7307A6}" dt="2019-01-27T12:52:17.108" v="29" actId="2696"/>
        <pc:sldMkLst>
          <pc:docMk/>
          <pc:sldMk cId="1816137958" sldId="308"/>
        </pc:sldMkLst>
      </pc:sldChg>
      <pc:sldChg chg="del">
        <pc:chgData name="Sathyanarayanan Shanmugavelu" userId="45c12ba28a986769" providerId="LiveId" clId="{0BDF2437-BE7E-4E0F-82B4-CF48ED7307A6}" dt="2019-01-27T12:52:17.112" v="30" actId="2696"/>
        <pc:sldMkLst>
          <pc:docMk/>
          <pc:sldMk cId="2730133212" sldId="309"/>
        </pc:sldMkLst>
      </pc:sldChg>
      <pc:sldChg chg="del">
        <pc:chgData name="Sathyanarayanan Shanmugavelu" userId="45c12ba28a986769" providerId="LiveId" clId="{0BDF2437-BE7E-4E0F-82B4-CF48ED7307A6}" dt="2019-01-27T12:52:17.120" v="31" actId="2696"/>
        <pc:sldMkLst>
          <pc:docMk/>
          <pc:sldMk cId="639494036" sldId="310"/>
        </pc:sldMkLst>
      </pc:sldChg>
      <pc:sldChg chg="del">
        <pc:chgData name="Sathyanarayanan Shanmugavelu" userId="45c12ba28a986769" providerId="LiveId" clId="{0BDF2437-BE7E-4E0F-82B4-CF48ED7307A6}" dt="2019-01-27T12:52:17.128" v="32" actId="2696"/>
        <pc:sldMkLst>
          <pc:docMk/>
          <pc:sldMk cId="388478853" sldId="311"/>
        </pc:sldMkLst>
      </pc:sldChg>
      <pc:sldChg chg="del">
        <pc:chgData name="Sathyanarayanan Shanmugavelu" userId="45c12ba28a986769" providerId="LiveId" clId="{0BDF2437-BE7E-4E0F-82B4-CF48ED7307A6}" dt="2019-01-27T12:52:17.132" v="33" actId="2696"/>
        <pc:sldMkLst>
          <pc:docMk/>
          <pc:sldMk cId="1106615998" sldId="313"/>
        </pc:sldMkLst>
      </pc:sldChg>
      <pc:sldChg chg="del">
        <pc:chgData name="Sathyanarayanan Shanmugavelu" userId="45c12ba28a986769" providerId="LiveId" clId="{0BDF2437-BE7E-4E0F-82B4-CF48ED7307A6}" dt="2019-01-27T12:52:17.140" v="34" actId="2696"/>
        <pc:sldMkLst>
          <pc:docMk/>
          <pc:sldMk cId="236070689" sldId="314"/>
        </pc:sldMkLst>
      </pc:sldChg>
      <pc:sldChg chg="del">
        <pc:chgData name="Sathyanarayanan Shanmugavelu" userId="45c12ba28a986769" providerId="LiveId" clId="{0BDF2437-BE7E-4E0F-82B4-CF48ED7307A6}" dt="2019-01-27T12:52:17.148" v="35" actId="2696"/>
        <pc:sldMkLst>
          <pc:docMk/>
          <pc:sldMk cId="2647948893" sldId="315"/>
        </pc:sldMkLst>
      </pc:sldChg>
      <pc:sldChg chg="del">
        <pc:chgData name="Sathyanarayanan Shanmugavelu" userId="45c12ba28a986769" providerId="LiveId" clId="{0BDF2437-BE7E-4E0F-82B4-CF48ED7307A6}" dt="2019-01-27T12:52:17.152" v="36" actId="2696"/>
        <pc:sldMkLst>
          <pc:docMk/>
          <pc:sldMk cId="1006519325" sldId="316"/>
        </pc:sldMkLst>
      </pc:sldChg>
      <pc:sldChg chg="del">
        <pc:chgData name="Sathyanarayanan Shanmugavelu" userId="45c12ba28a986769" providerId="LiveId" clId="{0BDF2437-BE7E-4E0F-82B4-CF48ED7307A6}" dt="2019-01-27T12:52:17.160" v="37" actId="2696"/>
        <pc:sldMkLst>
          <pc:docMk/>
          <pc:sldMk cId="2784385299" sldId="317"/>
        </pc:sldMkLst>
      </pc:sldChg>
      <pc:sldChg chg="del">
        <pc:chgData name="Sathyanarayanan Shanmugavelu" userId="45c12ba28a986769" providerId="LiveId" clId="{0BDF2437-BE7E-4E0F-82B4-CF48ED7307A6}" dt="2019-01-27T12:52:17.168" v="38" actId="2696"/>
        <pc:sldMkLst>
          <pc:docMk/>
          <pc:sldMk cId="3271630231" sldId="318"/>
        </pc:sldMkLst>
      </pc:sldChg>
      <pc:sldChg chg="del">
        <pc:chgData name="Sathyanarayanan Shanmugavelu" userId="45c12ba28a986769" providerId="LiveId" clId="{0BDF2437-BE7E-4E0F-82B4-CF48ED7307A6}" dt="2019-01-27T12:52:17.176" v="39" actId="2696"/>
        <pc:sldMkLst>
          <pc:docMk/>
          <pc:sldMk cId="1154390773" sldId="319"/>
        </pc:sldMkLst>
      </pc:sldChg>
      <pc:sldChg chg="del">
        <pc:chgData name="Sathyanarayanan Shanmugavelu" userId="45c12ba28a986769" providerId="LiveId" clId="{0BDF2437-BE7E-4E0F-82B4-CF48ED7307A6}" dt="2019-01-27T12:52:17.180" v="40" actId="2696"/>
        <pc:sldMkLst>
          <pc:docMk/>
          <pc:sldMk cId="408125433" sldId="320"/>
        </pc:sldMkLst>
      </pc:sldChg>
      <pc:sldChg chg="del">
        <pc:chgData name="Sathyanarayanan Shanmugavelu" userId="45c12ba28a986769" providerId="LiveId" clId="{0BDF2437-BE7E-4E0F-82B4-CF48ED7307A6}" dt="2019-01-27T12:52:17.188" v="41" actId="2696"/>
        <pc:sldMkLst>
          <pc:docMk/>
          <pc:sldMk cId="395008042" sldId="321"/>
        </pc:sldMkLst>
      </pc:sldChg>
      <pc:sldChg chg="del">
        <pc:chgData name="Sathyanarayanan Shanmugavelu" userId="45c12ba28a986769" providerId="LiveId" clId="{0BDF2437-BE7E-4E0F-82B4-CF48ED7307A6}" dt="2019-01-27T12:52:17.196" v="42" actId="2696"/>
        <pc:sldMkLst>
          <pc:docMk/>
          <pc:sldMk cId="1458432636" sldId="322"/>
        </pc:sldMkLst>
      </pc:sldChg>
      <pc:sldChg chg="del">
        <pc:chgData name="Sathyanarayanan Shanmugavelu" userId="45c12ba28a986769" providerId="LiveId" clId="{0BDF2437-BE7E-4E0F-82B4-CF48ED7307A6}" dt="2019-01-27T12:52:17.204" v="43" actId="2696"/>
        <pc:sldMkLst>
          <pc:docMk/>
          <pc:sldMk cId="2867318256" sldId="323"/>
        </pc:sldMkLst>
      </pc:sldChg>
      <pc:sldChg chg="del">
        <pc:chgData name="Sathyanarayanan Shanmugavelu" userId="45c12ba28a986769" providerId="LiveId" clId="{0BDF2437-BE7E-4E0F-82B4-CF48ED7307A6}" dt="2019-01-27T12:52:17.212" v="44" actId="2696"/>
        <pc:sldMkLst>
          <pc:docMk/>
          <pc:sldMk cId="3689481838" sldId="324"/>
        </pc:sldMkLst>
      </pc:sldChg>
      <pc:sldChg chg="del">
        <pc:chgData name="Sathyanarayanan Shanmugavelu" userId="45c12ba28a986769" providerId="LiveId" clId="{0BDF2437-BE7E-4E0F-82B4-CF48ED7307A6}" dt="2019-01-27T12:52:17.220" v="45" actId="2696"/>
        <pc:sldMkLst>
          <pc:docMk/>
          <pc:sldMk cId="1222212064" sldId="325"/>
        </pc:sldMkLst>
      </pc:sldChg>
      <pc:sldChg chg="del">
        <pc:chgData name="Sathyanarayanan Shanmugavelu" userId="45c12ba28a986769" providerId="LiveId" clId="{0BDF2437-BE7E-4E0F-82B4-CF48ED7307A6}" dt="2019-01-27T12:52:17.228" v="46" actId="2696"/>
        <pc:sldMkLst>
          <pc:docMk/>
          <pc:sldMk cId="1586903987" sldId="326"/>
        </pc:sldMkLst>
      </pc:sldChg>
      <pc:sldChg chg="del">
        <pc:chgData name="Sathyanarayanan Shanmugavelu" userId="45c12ba28a986769" providerId="LiveId" clId="{0BDF2437-BE7E-4E0F-82B4-CF48ED7307A6}" dt="2019-01-27T12:52:17.236" v="47" actId="2696"/>
        <pc:sldMkLst>
          <pc:docMk/>
          <pc:sldMk cId="644109396" sldId="327"/>
        </pc:sldMkLst>
      </pc:sldChg>
      <pc:sldChg chg="del">
        <pc:chgData name="Sathyanarayanan Shanmugavelu" userId="45c12ba28a986769" providerId="LiveId" clId="{0BDF2437-BE7E-4E0F-82B4-CF48ED7307A6}" dt="2019-01-27T12:52:17.244" v="48" actId="2696"/>
        <pc:sldMkLst>
          <pc:docMk/>
          <pc:sldMk cId="1661461840" sldId="328"/>
        </pc:sldMkLst>
      </pc:sldChg>
      <pc:sldChg chg="del">
        <pc:chgData name="Sathyanarayanan Shanmugavelu" userId="45c12ba28a986769" providerId="LiveId" clId="{0BDF2437-BE7E-4E0F-82B4-CF48ED7307A6}" dt="2019-01-27T12:52:17.252" v="49" actId="2696"/>
        <pc:sldMkLst>
          <pc:docMk/>
          <pc:sldMk cId="2960521319" sldId="329"/>
        </pc:sldMkLst>
      </pc:sldChg>
      <pc:sldChg chg="del">
        <pc:chgData name="Sathyanarayanan Shanmugavelu" userId="45c12ba28a986769" providerId="LiveId" clId="{0BDF2437-BE7E-4E0F-82B4-CF48ED7307A6}" dt="2019-01-27T12:52:17.260" v="50" actId="2696"/>
        <pc:sldMkLst>
          <pc:docMk/>
          <pc:sldMk cId="3085774598" sldId="330"/>
        </pc:sldMkLst>
      </pc:sldChg>
      <pc:sldChg chg="del">
        <pc:chgData name="Sathyanarayanan Shanmugavelu" userId="45c12ba28a986769" providerId="LiveId" clId="{0BDF2437-BE7E-4E0F-82B4-CF48ED7307A6}" dt="2019-01-27T12:52:17.268" v="51" actId="2696"/>
        <pc:sldMkLst>
          <pc:docMk/>
          <pc:sldMk cId="1534044018" sldId="331"/>
        </pc:sldMkLst>
      </pc:sldChg>
      <pc:sldChg chg="del">
        <pc:chgData name="Sathyanarayanan Shanmugavelu" userId="45c12ba28a986769" providerId="LiveId" clId="{0BDF2437-BE7E-4E0F-82B4-CF48ED7307A6}" dt="2019-01-27T12:52:17.276" v="52" actId="2696"/>
        <pc:sldMkLst>
          <pc:docMk/>
          <pc:sldMk cId="1460596566" sldId="332"/>
        </pc:sldMkLst>
      </pc:sldChg>
      <pc:sldChg chg="add del">
        <pc:chgData name="Sathyanarayanan Shanmugavelu" userId="45c12ba28a986769" providerId="LiveId" clId="{0BDF2437-BE7E-4E0F-82B4-CF48ED7307A6}" dt="2019-01-27T12:53:46.756" v="54" actId="2696"/>
        <pc:sldMkLst>
          <pc:docMk/>
          <pc:sldMk cId="2346201723" sldId="375"/>
        </pc:sldMkLst>
      </pc:sldChg>
      <pc:sldChg chg="addSp modSp add mod setBg">
        <pc:chgData name="Sathyanarayanan Shanmugavelu" userId="45c12ba28a986769" providerId="LiveId" clId="{0BDF2437-BE7E-4E0F-82B4-CF48ED7307A6}" dt="2019-01-27T12:58:13.674" v="110" actId="1076"/>
        <pc:sldMkLst>
          <pc:docMk/>
          <pc:sldMk cId="3882743035" sldId="375"/>
        </pc:sldMkLst>
        <pc:spChg chg="add mod">
          <ac:chgData name="Sathyanarayanan Shanmugavelu" userId="45c12ba28a986769" providerId="LiveId" clId="{0BDF2437-BE7E-4E0F-82B4-CF48ED7307A6}" dt="2019-01-27T12:57:49.959" v="106" actId="26606"/>
          <ac:spMkLst>
            <pc:docMk/>
            <pc:sldMk cId="3882743035" sldId="375"/>
            <ac:spMk id="2" creationId="{1ED7C0E8-4553-4F85-9D00-1A647B0825E8}"/>
          </ac:spMkLst>
        </pc:spChg>
        <pc:spChg chg="add">
          <ac:chgData name="Sathyanarayanan Shanmugavelu" userId="45c12ba28a986769" providerId="LiveId" clId="{0BDF2437-BE7E-4E0F-82B4-CF48ED7307A6}" dt="2019-01-27T12:57:49.959" v="106" actId="26606"/>
          <ac:spMkLst>
            <pc:docMk/>
            <pc:sldMk cId="3882743035" sldId="375"/>
            <ac:spMk id="12" creationId="{928F64C6-FE22-4FC1-A763-DFCC514811BD}"/>
          </ac:spMkLst>
        </pc:spChg>
        <pc:picChg chg="add mod ord">
          <ac:chgData name="Sathyanarayanan Shanmugavelu" userId="45c12ba28a986769" providerId="LiveId" clId="{0BDF2437-BE7E-4E0F-82B4-CF48ED7307A6}" dt="2019-01-27T12:57:59.268" v="108" actId="1076"/>
          <ac:picMkLst>
            <pc:docMk/>
            <pc:sldMk cId="3882743035" sldId="375"/>
            <ac:picMk id="3" creationId="{A3BD0EDF-1643-405E-92D9-A4F69DB41141}"/>
          </ac:picMkLst>
        </pc:picChg>
        <pc:picChg chg="add mod">
          <ac:chgData name="Sathyanarayanan Shanmugavelu" userId="45c12ba28a986769" providerId="LiveId" clId="{0BDF2437-BE7E-4E0F-82B4-CF48ED7307A6}" dt="2019-01-27T12:57:49.959" v="106" actId="26606"/>
          <ac:picMkLst>
            <pc:docMk/>
            <pc:sldMk cId="3882743035" sldId="375"/>
            <ac:picMk id="4" creationId="{AB469D05-02D7-4CF6-BCDB-658CD82F13DB}"/>
          </ac:picMkLst>
        </pc:picChg>
        <pc:picChg chg="add mod">
          <ac:chgData name="Sathyanarayanan Shanmugavelu" userId="45c12ba28a986769" providerId="LiveId" clId="{0BDF2437-BE7E-4E0F-82B4-CF48ED7307A6}" dt="2019-01-27T12:57:49.959" v="106" actId="26606"/>
          <ac:picMkLst>
            <pc:docMk/>
            <pc:sldMk cId="3882743035" sldId="375"/>
            <ac:picMk id="5" creationId="{B882ADFE-3312-4E6E-A002-23B07B9D974F}"/>
          </ac:picMkLst>
        </pc:picChg>
        <pc:picChg chg="add mod">
          <ac:chgData name="Sathyanarayanan Shanmugavelu" userId="45c12ba28a986769" providerId="LiveId" clId="{0BDF2437-BE7E-4E0F-82B4-CF48ED7307A6}" dt="2019-01-27T12:58:02.630" v="109" actId="1076"/>
          <ac:picMkLst>
            <pc:docMk/>
            <pc:sldMk cId="3882743035" sldId="375"/>
            <ac:picMk id="6" creationId="{7AE3AB82-3AE7-4AF8-A7BC-C47EAB0BE1C6}"/>
          </ac:picMkLst>
        </pc:picChg>
        <pc:picChg chg="add mod ord">
          <ac:chgData name="Sathyanarayanan Shanmugavelu" userId="45c12ba28a986769" providerId="LiveId" clId="{0BDF2437-BE7E-4E0F-82B4-CF48ED7307A6}" dt="2019-01-27T12:58:13.674" v="110" actId="1076"/>
          <ac:picMkLst>
            <pc:docMk/>
            <pc:sldMk cId="3882743035" sldId="375"/>
            <ac:picMk id="7" creationId="{E6AFF237-F695-4AB4-98C3-A86F389B9DBC}"/>
          </ac:picMkLst>
        </pc:picChg>
        <pc:cxnChg chg="add">
          <ac:chgData name="Sathyanarayanan Shanmugavelu" userId="45c12ba28a986769" providerId="LiveId" clId="{0BDF2437-BE7E-4E0F-82B4-CF48ED7307A6}" dt="2019-01-27T12:57:49.959" v="106" actId="26606"/>
          <ac:cxnSpMkLst>
            <pc:docMk/>
            <pc:sldMk cId="3882743035" sldId="375"/>
            <ac:cxnSpMk id="14" creationId="{5C34627B-48E6-4F4D-B843-97717A86B490}"/>
          </ac:cxnSpMkLst>
        </pc:cxnChg>
      </pc:sldChg>
      <pc:sldChg chg="addSp add">
        <pc:chgData name="Sathyanarayanan Shanmugavelu" userId="45c12ba28a986769" providerId="LiveId" clId="{0BDF2437-BE7E-4E0F-82B4-CF48ED7307A6}" dt="2019-01-27T12:59:33.014" v="112"/>
        <pc:sldMkLst>
          <pc:docMk/>
          <pc:sldMk cId="2671703294" sldId="376"/>
        </pc:sldMkLst>
        <pc:picChg chg="add">
          <ac:chgData name="Sathyanarayanan Shanmugavelu" userId="45c12ba28a986769" providerId="LiveId" clId="{0BDF2437-BE7E-4E0F-82B4-CF48ED7307A6}" dt="2019-01-27T12:59:33.014" v="112"/>
          <ac:picMkLst>
            <pc:docMk/>
            <pc:sldMk cId="2671703294" sldId="376"/>
            <ac:picMk id="2" creationId="{622002FB-B044-4714-B01C-ADD869961C8B}"/>
          </ac:picMkLst>
        </pc:picChg>
      </pc:sldChg>
      <pc:sldChg chg="addSp modSp add mod setBg">
        <pc:chgData name="Sathyanarayanan Shanmugavelu" userId="45c12ba28a986769" providerId="LiveId" clId="{0BDF2437-BE7E-4E0F-82B4-CF48ED7307A6}" dt="2019-01-27T13:06:05.546" v="126" actId="27614"/>
        <pc:sldMkLst>
          <pc:docMk/>
          <pc:sldMk cId="4005109757" sldId="377"/>
        </pc:sldMkLst>
        <pc:spChg chg="add">
          <ac:chgData name="Sathyanarayanan Shanmugavelu" userId="45c12ba28a986769" providerId="LiveId" clId="{0BDF2437-BE7E-4E0F-82B4-CF48ED7307A6}" dt="2019-01-27T13:03:26.196" v="117" actId="26606"/>
          <ac:spMkLst>
            <pc:docMk/>
            <pc:sldMk cId="4005109757" sldId="377"/>
            <ac:spMk id="9" creationId="{799448F2-0E5B-42DA-B2D1-11A14E947BD4}"/>
          </ac:spMkLst>
        </pc:spChg>
        <pc:spChg chg="add">
          <ac:chgData name="Sathyanarayanan Shanmugavelu" userId="45c12ba28a986769" providerId="LiveId" clId="{0BDF2437-BE7E-4E0F-82B4-CF48ED7307A6}" dt="2019-01-27T13:03:26.196" v="117" actId="26606"/>
          <ac:spMkLst>
            <pc:docMk/>
            <pc:sldMk cId="4005109757" sldId="377"/>
            <ac:spMk id="11" creationId="{4E8A7552-20E1-4F34-ADAB-C1DB6634D47E}"/>
          </ac:spMkLst>
        </pc:spChg>
        <pc:picChg chg="add mod ord">
          <ac:chgData name="Sathyanarayanan Shanmugavelu" userId="45c12ba28a986769" providerId="LiveId" clId="{0BDF2437-BE7E-4E0F-82B4-CF48ED7307A6}" dt="2019-01-27T13:06:05.477" v="124" actId="27614"/>
          <ac:picMkLst>
            <pc:docMk/>
            <pc:sldMk cId="4005109757" sldId="377"/>
            <ac:picMk id="2" creationId="{C08BCA36-7A39-4CC8-BD5E-0787B25FFE64}"/>
          </ac:picMkLst>
        </pc:picChg>
        <pc:picChg chg="add mod">
          <ac:chgData name="Sathyanarayanan Shanmugavelu" userId="45c12ba28a986769" providerId="LiveId" clId="{0BDF2437-BE7E-4E0F-82B4-CF48ED7307A6}" dt="2019-01-27T13:06:05.546" v="126" actId="27614"/>
          <ac:picMkLst>
            <pc:docMk/>
            <pc:sldMk cId="4005109757" sldId="377"/>
            <ac:picMk id="3" creationId="{9B066274-860D-4311-9EF0-AF254CB6E59B}"/>
          </ac:picMkLst>
        </pc:picChg>
        <pc:picChg chg="add mod">
          <ac:chgData name="Sathyanarayanan Shanmugavelu" userId="45c12ba28a986769" providerId="LiveId" clId="{0BDF2437-BE7E-4E0F-82B4-CF48ED7307A6}" dt="2019-01-27T13:03:26.196" v="117" actId="26606"/>
          <ac:picMkLst>
            <pc:docMk/>
            <pc:sldMk cId="4005109757" sldId="377"/>
            <ac:picMk id="4" creationId="{FFAF74E2-B588-4FDB-BAD3-84D927E09FF8}"/>
          </ac:picMkLst>
        </pc:picChg>
      </pc:sldChg>
      <pc:sldChg chg="addSp delSp modSp add">
        <pc:chgData name="Sathyanarayanan Shanmugavelu" userId="45c12ba28a986769" providerId="LiveId" clId="{0BDF2437-BE7E-4E0F-82B4-CF48ED7307A6}" dt="2019-01-27T13:07:18.197" v="193" actId="1076"/>
        <pc:sldMkLst>
          <pc:docMk/>
          <pc:sldMk cId="892358384" sldId="378"/>
        </pc:sldMkLst>
        <pc:spChg chg="add del mod">
          <ac:chgData name="Sathyanarayanan Shanmugavelu" userId="45c12ba28a986769" providerId="LiveId" clId="{0BDF2437-BE7E-4E0F-82B4-CF48ED7307A6}" dt="2019-01-27T13:07:06.159" v="188"/>
          <ac:spMkLst>
            <pc:docMk/>
            <pc:sldMk cId="892358384" sldId="378"/>
            <ac:spMk id="2" creationId="{4C7A70E3-3914-4FE8-B312-CC89F7CA0D23}"/>
          </ac:spMkLst>
        </pc:spChg>
        <pc:spChg chg="add mod">
          <ac:chgData name="Sathyanarayanan Shanmugavelu" userId="45c12ba28a986769" providerId="LiveId" clId="{0BDF2437-BE7E-4E0F-82B4-CF48ED7307A6}" dt="2019-01-27T13:07:16.489" v="192" actId="113"/>
          <ac:spMkLst>
            <pc:docMk/>
            <pc:sldMk cId="892358384" sldId="378"/>
            <ac:spMk id="4" creationId="{097C9181-3111-414D-9330-3640BBA05677}"/>
          </ac:spMkLst>
        </pc:spChg>
        <pc:graphicFrameChg chg="add mod">
          <ac:chgData name="Sathyanarayanan Shanmugavelu" userId="45c12ba28a986769" providerId="LiveId" clId="{0BDF2437-BE7E-4E0F-82B4-CF48ED7307A6}" dt="2019-01-27T13:07:18.197" v="193" actId="1076"/>
          <ac:graphicFrameMkLst>
            <pc:docMk/>
            <pc:sldMk cId="892358384" sldId="378"/>
            <ac:graphicFrameMk id="3" creationId="{0D91B902-ABCA-41EA-A4CF-BE0A2DBF07A5}"/>
          </ac:graphicFrameMkLst>
        </pc:graphicFrameChg>
      </pc:sldChg>
    </pc:docChg>
  </pc:docChgLst>
  <pc:docChgLst>
    <pc:chgData name="Sathyanarayanan Shanmugavelu" userId="45c12ba28a986769" providerId="LiveId" clId="{E9E0B062-80B1-4907-AAF5-A9407BE99FA8}"/>
    <pc:docChg chg="undo custSel mod addSld delSld modSld">
      <pc:chgData name="Sathyanarayanan Shanmugavelu" userId="45c12ba28a986769" providerId="LiveId" clId="{E9E0B062-80B1-4907-AAF5-A9407BE99FA8}" dt="2019-01-27T12:51:09.427" v="3997" actId="26606"/>
      <pc:docMkLst>
        <pc:docMk/>
      </pc:docMkLst>
      <pc:sldChg chg="addSp modSp mod setBg">
        <pc:chgData name="Sathyanarayanan Shanmugavelu" userId="45c12ba28a986769" providerId="LiveId" clId="{E9E0B062-80B1-4907-AAF5-A9407BE99FA8}" dt="2019-01-27T10:28:50.718" v="0" actId="26606"/>
        <pc:sldMkLst>
          <pc:docMk/>
          <pc:sldMk cId="2239807508" sldId="256"/>
        </pc:sldMkLst>
        <pc:spChg chg="mod">
          <ac:chgData name="Sathyanarayanan Shanmugavelu" userId="45c12ba28a986769" providerId="LiveId" clId="{E9E0B062-80B1-4907-AAF5-A9407BE99FA8}" dt="2019-01-27T10:28:50.718" v="0" actId="26606"/>
          <ac:spMkLst>
            <pc:docMk/>
            <pc:sldMk cId="2239807508" sldId="256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8:50.718" v="0" actId="26606"/>
          <ac:spMkLst>
            <pc:docMk/>
            <pc:sldMk cId="2239807508" sldId="256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8:50.718" v="0" actId="26606"/>
          <ac:spMkLst>
            <pc:docMk/>
            <pc:sldMk cId="2239807508" sldId="256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8:50.718" v="0" actId="26606"/>
          <ac:picMkLst>
            <pc:docMk/>
            <pc:sldMk cId="2239807508" sldId="256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00.262" v="1" actId="26606"/>
        <pc:sldMkLst>
          <pc:docMk/>
          <pc:sldMk cId="917981532" sldId="257"/>
        </pc:sldMkLst>
        <pc:spChg chg="mod">
          <ac:chgData name="Sathyanarayanan Shanmugavelu" userId="45c12ba28a986769" providerId="LiveId" clId="{E9E0B062-80B1-4907-AAF5-A9407BE99FA8}" dt="2019-01-27T10:29:00.262" v="1" actId="26606"/>
          <ac:spMkLst>
            <pc:docMk/>
            <pc:sldMk cId="917981532" sldId="257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00.262" v="1" actId="26606"/>
          <ac:spMkLst>
            <pc:docMk/>
            <pc:sldMk cId="917981532" sldId="257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00.262" v="1" actId="26606"/>
          <ac:spMkLst>
            <pc:docMk/>
            <pc:sldMk cId="917981532" sldId="257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00.262" v="1" actId="26606"/>
          <ac:picMkLst>
            <pc:docMk/>
            <pc:sldMk cId="917981532" sldId="257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40.435" v="7" actId="26606"/>
        <pc:sldMkLst>
          <pc:docMk/>
          <pc:sldMk cId="727559935" sldId="258"/>
        </pc:sldMkLst>
        <pc:spChg chg="mod">
          <ac:chgData name="Sathyanarayanan Shanmugavelu" userId="45c12ba28a986769" providerId="LiveId" clId="{E9E0B062-80B1-4907-AAF5-A9407BE99FA8}" dt="2019-01-27T10:29:40.435" v="7" actId="26606"/>
          <ac:spMkLst>
            <pc:docMk/>
            <pc:sldMk cId="727559935" sldId="25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40.435" v="7" actId="26606"/>
          <ac:spMkLst>
            <pc:docMk/>
            <pc:sldMk cId="727559935" sldId="258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40.435" v="7" actId="26606"/>
          <ac:spMkLst>
            <pc:docMk/>
            <pc:sldMk cId="727559935" sldId="258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40.435" v="7" actId="26606"/>
          <ac:picMkLst>
            <pc:docMk/>
            <pc:sldMk cId="727559935" sldId="258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15.113" v="16" actId="26606"/>
        <pc:sldMkLst>
          <pc:docMk/>
          <pc:sldMk cId="424269181" sldId="259"/>
        </pc:sldMkLst>
        <pc:spChg chg="mod">
          <ac:chgData name="Sathyanarayanan Shanmugavelu" userId="45c12ba28a986769" providerId="LiveId" clId="{E9E0B062-80B1-4907-AAF5-A9407BE99FA8}" dt="2019-01-27T10:30:15.113" v="16" actId="26606"/>
          <ac:spMkLst>
            <pc:docMk/>
            <pc:sldMk cId="424269181" sldId="25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15.113" v="16" actId="26606"/>
          <ac:spMkLst>
            <pc:docMk/>
            <pc:sldMk cId="424269181" sldId="259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15.113" v="16" actId="26606"/>
          <ac:spMkLst>
            <pc:docMk/>
            <pc:sldMk cId="424269181" sldId="259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15.113" v="16" actId="26606"/>
          <ac:picMkLst>
            <pc:docMk/>
            <pc:sldMk cId="424269181" sldId="259"/>
            <ac:picMk id="4" creationId="{00000000-0000-0000-0000-000000000000}"/>
          </ac:picMkLst>
        </pc:picChg>
      </pc:sldChg>
      <pc:sldChg chg="del">
        <pc:chgData name="Sathyanarayanan Shanmugavelu" userId="45c12ba28a986769" providerId="LiveId" clId="{E9E0B062-80B1-4907-AAF5-A9407BE99FA8}" dt="2019-01-27T10:29:17.314" v="2" actId="2696"/>
        <pc:sldMkLst>
          <pc:docMk/>
          <pc:sldMk cId="3458732080" sldId="282"/>
        </pc:sldMkLst>
      </pc:sldChg>
      <pc:sldChg chg="addSp modSp mod setBg">
        <pc:chgData name="Sathyanarayanan Shanmugavelu" userId="45c12ba28a986769" providerId="LiveId" clId="{E9E0B062-80B1-4907-AAF5-A9407BE99FA8}" dt="2019-01-27T10:29:43.938" v="8" actId="26606"/>
        <pc:sldMkLst>
          <pc:docMk/>
          <pc:sldMk cId="2222905097" sldId="283"/>
        </pc:sldMkLst>
        <pc:spChg chg="mod">
          <ac:chgData name="Sathyanarayanan Shanmugavelu" userId="45c12ba28a986769" providerId="LiveId" clId="{E9E0B062-80B1-4907-AAF5-A9407BE99FA8}" dt="2019-01-27T10:29:43.938" v="8" actId="26606"/>
          <ac:spMkLst>
            <pc:docMk/>
            <pc:sldMk cId="2222905097" sldId="283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43.938" v="8" actId="26606"/>
          <ac:spMkLst>
            <pc:docMk/>
            <pc:sldMk cId="2222905097" sldId="283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43.938" v="8" actId="26606"/>
          <ac:spMkLst>
            <pc:docMk/>
            <pc:sldMk cId="2222905097" sldId="283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43.938" v="8" actId="26606"/>
          <ac:picMkLst>
            <pc:docMk/>
            <pc:sldMk cId="2222905097" sldId="283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19.060" v="17" actId="26606"/>
        <pc:sldMkLst>
          <pc:docMk/>
          <pc:sldMk cId="2715281343" sldId="284"/>
        </pc:sldMkLst>
        <pc:spChg chg="mod">
          <ac:chgData name="Sathyanarayanan Shanmugavelu" userId="45c12ba28a986769" providerId="LiveId" clId="{E9E0B062-80B1-4907-AAF5-A9407BE99FA8}" dt="2019-01-27T10:30:19.060" v="17" actId="26606"/>
          <ac:spMkLst>
            <pc:docMk/>
            <pc:sldMk cId="2715281343" sldId="284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19.060" v="17" actId="26606"/>
          <ac:spMkLst>
            <pc:docMk/>
            <pc:sldMk cId="2715281343" sldId="284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19.060" v="17" actId="26606"/>
          <ac:spMkLst>
            <pc:docMk/>
            <pc:sldMk cId="2715281343" sldId="284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19.060" v="17" actId="26606"/>
          <ac:picMkLst>
            <pc:docMk/>
            <pc:sldMk cId="2715281343" sldId="284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19.933" v="3" actId="26606"/>
        <pc:sldMkLst>
          <pc:docMk/>
          <pc:sldMk cId="630294581" sldId="285"/>
        </pc:sldMkLst>
        <pc:spChg chg="mod">
          <ac:chgData name="Sathyanarayanan Shanmugavelu" userId="45c12ba28a986769" providerId="LiveId" clId="{E9E0B062-80B1-4907-AAF5-A9407BE99FA8}" dt="2019-01-27T10:29:19.933" v="3" actId="26606"/>
          <ac:spMkLst>
            <pc:docMk/>
            <pc:sldMk cId="630294581" sldId="285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19.933" v="3" actId="26606"/>
          <ac:spMkLst>
            <pc:docMk/>
            <pc:sldMk cId="630294581" sldId="285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19.933" v="3" actId="26606"/>
          <ac:spMkLst>
            <pc:docMk/>
            <pc:sldMk cId="630294581" sldId="285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19.933" v="3" actId="26606"/>
          <ac:picMkLst>
            <pc:docMk/>
            <pc:sldMk cId="630294581" sldId="285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25.979" v="4" actId="26606"/>
        <pc:sldMkLst>
          <pc:docMk/>
          <pc:sldMk cId="105964931" sldId="286"/>
        </pc:sldMkLst>
        <pc:spChg chg="mod">
          <ac:chgData name="Sathyanarayanan Shanmugavelu" userId="45c12ba28a986769" providerId="LiveId" clId="{E9E0B062-80B1-4907-AAF5-A9407BE99FA8}" dt="2019-01-27T10:29:25.979" v="4" actId="26606"/>
          <ac:spMkLst>
            <pc:docMk/>
            <pc:sldMk cId="105964931" sldId="286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25.979" v="4" actId="26606"/>
          <ac:spMkLst>
            <pc:docMk/>
            <pc:sldMk cId="105964931" sldId="286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25.979" v="4" actId="26606"/>
          <ac:spMkLst>
            <pc:docMk/>
            <pc:sldMk cId="105964931" sldId="286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25.979" v="4" actId="26606"/>
          <ac:picMkLst>
            <pc:docMk/>
            <pc:sldMk cId="105964931" sldId="286"/>
            <ac:picMk id="4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29.727" v="5" actId="26606"/>
        <pc:sldMkLst>
          <pc:docMk/>
          <pc:sldMk cId="507641566" sldId="287"/>
        </pc:sldMkLst>
        <pc:spChg chg="mod">
          <ac:chgData name="Sathyanarayanan Shanmugavelu" userId="45c12ba28a986769" providerId="LiveId" clId="{E9E0B062-80B1-4907-AAF5-A9407BE99FA8}" dt="2019-01-27T10:29:29.727" v="5" actId="26606"/>
          <ac:spMkLst>
            <pc:docMk/>
            <pc:sldMk cId="507641566" sldId="287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29.727" v="5" actId="26606"/>
          <ac:spMkLst>
            <pc:docMk/>
            <pc:sldMk cId="507641566" sldId="287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29.727" v="5" actId="26606"/>
          <ac:spMkLst>
            <pc:docMk/>
            <pc:sldMk cId="507641566" sldId="287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29.727" v="5" actId="26606"/>
          <ac:picMkLst>
            <pc:docMk/>
            <pc:sldMk cId="507641566" sldId="287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34.132" v="6" actId="26606"/>
        <pc:sldMkLst>
          <pc:docMk/>
          <pc:sldMk cId="3095613677" sldId="288"/>
        </pc:sldMkLst>
        <pc:spChg chg="mod">
          <ac:chgData name="Sathyanarayanan Shanmugavelu" userId="45c12ba28a986769" providerId="LiveId" clId="{E9E0B062-80B1-4907-AAF5-A9407BE99FA8}" dt="2019-01-27T10:29:34.132" v="6" actId="26606"/>
          <ac:spMkLst>
            <pc:docMk/>
            <pc:sldMk cId="3095613677" sldId="28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34.132" v="6" actId="26606"/>
          <ac:spMkLst>
            <pc:docMk/>
            <pc:sldMk cId="3095613677" sldId="288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34.132" v="6" actId="26606"/>
          <ac:spMkLst>
            <pc:docMk/>
            <pc:sldMk cId="3095613677" sldId="288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34.132" v="6" actId="26606"/>
          <ac:picMkLst>
            <pc:docMk/>
            <pc:sldMk cId="3095613677" sldId="288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46.770" v="9" actId="26606"/>
        <pc:sldMkLst>
          <pc:docMk/>
          <pc:sldMk cId="151926796" sldId="289"/>
        </pc:sldMkLst>
        <pc:spChg chg="mod">
          <ac:chgData name="Sathyanarayanan Shanmugavelu" userId="45c12ba28a986769" providerId="LiveId" clId="{E9E0B062-80B1-4907-AAF5-A9407BE99FA8}" dt="2019-01-27T10:29:46.770" v="9" actId="26606"/>
          <ac:spMkLst>
            <pc:docMk/>
            <pc:sldMk cId="151926796" sldId="28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46.770" v="9" actId="26606"/>
          <ac:spMkLst>
            <pc:docMk/>
            <pc:sldMk cId="151926796" sldId="289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46.770" v="9" actId="26606"/>
          <ac:spMkLst>
            <pc:docMk/>
            <pc:sldMk cId="151926796" sldId="289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46.770" v="9" actId="26606"/>
          <ac:picMkLst>
            <pc:docMk/>
            <pc:sldMk cId="151926796" sldId="289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50.293" v="10" actId="26606"/>
        <pc:sldMkLst>
          <pc:docMk/>
          <pc:sldMk cId="2220347837" sldId="290"/>
        </pc:sldMkLst>
        <pc:spChg chg="mod">
          <ac:chgData name="Sathyanarayanan Shanmugavelu" userId="45c12ba28a986769" providerId="LiveId" clId="{E9E0B062-80B1-4907-AAF5-A9407BE99FA8}" dt="2019-01-27T10:29:50.293" v="10" actId="26606"/>
          <ac:spMkLst>
            <pc:docMk/>
            <pc:sldMk cId="2220347837" sldId="290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29:50.293" v="10" actId="26606"/>
          <ac:spMkLst>
            <pc:docMk/>
            <pc:sldMk cId="2220347837" sldId="290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29:50.293" v="10" actId="26606"/>
          <ac:spMkLst>
            <pc:docMk/>
            <pc:sldMk cId="2220347837" sldId="290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29:50.293" v="10" actId="26606"/>
          <ac:picMkLst>
            <pc:docMk/>
            <pc:sldMk cId="2220347837" sldId="290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55.372" v="11" actId="26606"/>
        <pc:sldMkLst>
          <pc:docMk/>
          <pc:sldMk cId="1478170977" sldId="291"/>
        </pc:sldMkLst>
        <pc:spChg chg="add">
          <ac:chgData name="Sathyanarayanan Shanmugavelu" userId="45c12ba28a986769" providerId="LiveId" clId="{E9E0B062-80B1-4907-AAF5-A9407BE99FA8}" dt="2019-01-27T10:29:55.372" v="11" actId="26606"/>
          <ac:spMkLst>
            <pc:docMk/>
            <pc:sldMk cId="1478170977" sldId="291"/>
            <ac:spMk id="8" creationId="{B9FF99BD-075F-4761-A995-6FC574BD25EA}"/>
          </ac:spMkLst>
        </pc:spChg>
        <pc:spChg chg="add">
          <ac:chgData name="Sathyanarayanan Shanmugavelu" userId="45c12ba28a986769" providerId="LiveId" clId="{E9E0B062-80B1-4907-AAF5-A9407BE99FA8}" dt="2019-01-27T10:29:55.372" v="11" actId="26606"/>
          <ac:spMkLst>
            <pc:docMk/>
            <pc:sldMk cId="1478170977" sldId="291"/>
            <ac:spMk id="10" creationId="{A7B21A54-9BA3-4EA9-B460-5A829ADD9051}"/>
          </ac:spMkLst>
        </pc:spChg>
        <pc:spChg chg="add">
          <ac:chgData name="Sathyanarayanan Shanmugavelu" userId="45c12ba28a986769" providerId="LiveId" clId="{E9E0B062-80B1-4907-AAF5-A9407BE99FA8}" dt="2019-01-27T10:29:55.372" v="11" actId="26606"/>
          <ac:spMkLst>
            <pc:docMk/>
            <pc:sldMk cId="1478170977" sldId="291"/>
            <ac:spMk id="12" creationId="{6FA8F714-B9D8-488A-8CCA-E9948FF913A9}"/>
          </ac:spMkLst>
        </pc:spChg>
        <pc:picChg chg="mod">
          <ac:chgData name="Sathyanarayanan Shanmugavelu" userId="45c12ba28a986769" providerId="LiveId" clId="{E9E0B062-80B1-4907-AAF5-A9407BE99FA8}" dt="2019-01-27T10:29:55.372" v="11" actId="26606"/>
          <ac:picMkLst>
            <pc:docMk/>
            <pc:sldMk cId="1478170977" sldId="291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29:58.754" v="12" actId="26606"/>
        <pc:sldMkLst>
          <pc:docMk/>
          <pc:sldMk cId="2385851114" sldId="292"/>
        </pc:sldMkLst>
        <pc:spChg chg="add">
          <ac:chgData name="Sathyanarayanan Shanmugavelu" userId="45c12ba28a986769" providerId="LiveId" clId="{E9E0B062-80B1-4907-AAF5-A9407BE99FA8}" dt="2019-01-27T10:29:58.754" v="12" actId="26606"/>
          <ac:spMkLst>
            <pc:docMk/>
            <pc:sldMk cId="2385851114" sldId="292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29:58.754" v="12" actId="26606"/>
          <ac:spMkLst>
            <pc:docMk/>
            <pc:sldMk cId="2385851114" sldId="292"/>
            <ac:spMk id="9" creationId="{CB44330D-EA18-4254-AA95-EB49948539B8}"/>
          </ac:spMkLst>
        </pc:spChg>
        <pc:picChg chg="mod">
          <ac:chgData name="Sathyanarayanan Shanmugavelu" userId="45c12ba28a986769" providerId="LiveId" clId="{E9E0B062-80B1-4907-AAF5-A9407BE99FA8}" dt="2019-01-27T10:29:58.754" v="12" actId="26606"/>
          <ac:picMkLst>
            <pc:docMk/>
            <pc:sldMk cId="2385851114" sldId="292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01.062" v="13" actId="26606"/>
        <pc:sldMkLst>
          <pc:docMk/>
          <pc:sldMk cId="2432853531" sldId="293"/>
        </pc:sldMkLst>
        <pc:spChg chg="add">
          <ac:chgData name="Sathyanarayanan Shanmugavelu" userId="45c12ba28a986769" providerId="LiveId" clId="{E9E0B062-80B1-4907-AAF5-A9407BE99FA8}" dt="2019-01-27T10:30:01.062" v="13" actId="26606"/>
          <ac:spMkLst>
            <pc:docMk/>
            <pc:sldMk cId="2432853531" sldId="293"/>
            <ac:spMk id="8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0:01.062" v="13" actId="26606"/>
          <ac:spMkLst>
            <pc:docMk/>
            <pc:sldMk cId="2432853531" sldId="293"/>
            <ac:spMk id="10" creationId="{CB44330D-EA18-4254-AA95-EB49948539B8}"/>
          </ac:spMkLst>
        </pc:spChg>
        <pc:picChg chg="mod">
          <ac:chgData name="Sathyanarayanan Shanmugavelu" userId="45c12ba28a986769" providerId="LiveId" clId="{E9E0B062-80B1-4907-AAF5-A9407BE99FA8}" dt="2019-01-27T10:30:01.062" v="13" actId="26606"/>
          <ac:picMkLst>
            <pc:docMk/>
            <pc:sldMk cId="2432853531" sldId="293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04.655" v="14" actId="26606"/>
        <pc:sldMkLst>
          <pc:docMk/>
          <pc:sldMk cId="2774889717" sldId="294"/>
        </pc:sldMkLst>
        <pc:spChg chg="add">
          <ac:chgData name="Sathyanarayanan Shanmugavelu" userId="45c12ba28a986769" providerId="LiveId" clId="{E9E0B062-80B1-4907-AAF5-A9407BE99FA8}" dt="2019-01-27T10:30:04.655" v="14" actId="26606"/>
          <ac:spMkLst>
            <pc:docMk/>
            <pc:sldMk cId="2774889717" sldId="294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0:04.655" v="14" actId="26606"/>
          <ac:spMkLst>
            <pc:docMk/>
            <pc:sldMk cId="2774889717" sldId="294"/>
            <ac:spMk id="9" creationId="{CB44330D-EA18-4254-AA95-EB49948539B8}"/>
          </ac:spMkLst>
        </pc:spChg>
        <pc:picChg chg="mod">
          <ac:chgData name="Sathyanarayanan Shanmugavelu" userId="45c12ba28a986769" providerId="LiveId" clId="{E9E0B062-80B1-4907-AAF5-A9407BE99FA8}" dt="2019-01-27T10:30:04.655" v="14" actId="26606"/>
          <ac:picMkLst>
            <pc:docMk/>
            <pc:sldMk cId="2774889717" sldId="294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07.203" v="15" actId="26606"/>
        <pc:sldMkLst>
          <pc:docMk/>
          <pc:sldMk cId="3173699281" sldId="295"/>
        </pc:sldMkLst>
        <pc:spChg chg="add">
          <ac:chgData name="Sathyanarayanan Shanmugavelu" userId="45c12ba28a986769" providerId="LiveId" clId="{E9E0B062-80B1-4907-AAF5-A9407BE99FA8}" dt="2019-01-27T10:30:07.203" v="15" actId="26606"/>
          <ac:spMkLst>
            <pc:docMk/>
            <pc:sldMk cId="3173699281" sldId="295"/>
            <ac:spMk id="8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0:07.203" v="15" actId="26606"/>
          <ac:spMkLst>
            <pc:docMk/>
            <pc:sldMk cId="3173699281" sldId="295"/>
            <ac:spMk id="10" creationId="{CB44330D-EA18-4254-AA95-EB49948539B8}"/>
          </ac:spMkLst>
        </pc:spChg>
        <pc:picChg chg="mod">
          <ac:chgData name="Sathyanarayanan Shanmugavelu" userId="45c12ba28a986769" providerId="LiveId" clId="{E9E0B062-80B1-4907-AAF5-A9407BE99FA8}" dt="2019-01-27T10:30:07.203" v="15" actId="26606"/>
          <ac:picMkLst>
            <pc:docMk/>
            <pc:sldMk cId="3173699281" sldId="295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22.388" v="18" actId="26606"/>
        <pc:sldMkLst>
          <pc:docMk/>
          <pc:sldMk cId="388688231" sldId="297"/>
        </pc:sldMkLst>
        <pc:spChg chg="mod">
          <ac:chgData name="Sathyanarayanan Shanmugavelu" userId="45c12ba28a986769" providerId="LiveId" clId="{E9E0B062-80B1-4907-AAF5-A9407BE99FA8}" dt="2019-01-27T10:30:22.388" v="18" actId="26606"/>
          <ac:spMkLst>
            <pc:docMk/>
            <pc:sldMk cId="388688231" sldId="297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22.388" v="18" actId="26606"/>
          <ac:spMkLst>
            <pc:docMk/>
            <pc:sldMk cId="388688231" sldId="297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22.388" v="18" actId="26606"/>
          <ac:spMkLst>
            <pc:docMk/>
            <pc:sldMk cId="388688231" sldId="297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22.388" v="18" actId="26606"/>
          <ac:picMkLst>
            <pc:docMk/>
            <pc:sldMk cId="388688231" sldId="297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25.596" v="19" actId="26606"/>
        <pc:sldMkLst>
          <pc:docMk/>
          <pc:sldMk cId="3946672634" sldId="298"/>
        </pc:sldMkLst>
        <pc:spChg chg="mod">
          <ac:chgData name="Sathyanarayanan Shanmugavelu" userId="45c12ba28a986769" providerId="LiveId" clId="{E9E0B062-80B1-4907-AAF5-A9407BE99FA8}" dt="2019-01-27T10:30:25.596" v="19" actId="26606"/>
          <ac:spMkLst>
            <pc:docMk/>
            <pc:sldMk cId="3946672634" sldId="29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25.596" v="19" actId="26606"/>
          <ac:spMkLst>
            <pc:docMk/>
            <pc:sldMk cId="3946672634" sldId="298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25.596" v="19" actId="26606"/>
          <ac:spMkLst>
            <pc:docMk/>
            <pc:sldMk cId="3946672634" sldId="298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25.596" v="19" actId="26606"/>
          <ac:picMkLst>
            <pc:docMk/>
            <pc:sldMk cId="3946672634" sldId="298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30.550" v="20" actId="26606"/>
        <pc:sldMkLst>
          <pc:docMk/>
          <pc:sldMk cId="1055628838" sldId="299"/>
        </pc:sldMkLst>
        <pc:spChg chg="mod">
          <ac:chgData name="Sathyanarayanan Shanmugavelu" userId="45c12ba28a986769" providerId="LiveId" clId="{E9E0B062-80B1-4907-AAF5-A9407BE99FA8}" dt="2019-01-27T10:30:30.550" v="20" actId="26606"/>
          <ac:spMkLst>
            <pc:docMk/>
            <pc:sldMk cId="1055628838" sldId="29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30.550" v="20" actId="26606"/>
          <ac:spMkLst>
            <pc:docMk/>
            <pc:sldMk cId="1055628838" sldId="299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30.550" v="20" actId="26606"/>
          <ac:spMkLst>
            <pc:docMk/>
            <pc:sldMk cId="1055628838" sldId="299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30.550" v="20" actId="26606"/>
          <ac:picMkLst>
            <pc:docMk/>
            <pc:sldMk cId="1055628838" sldId="299"/>
            <ac:picMk id="4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32.750" v="21" actId="26606"/>
        <pc:sldMkLst>
          <pc:docMk/>
          <pc:sldMk cId="95438768" sldId="300"/>
        </pc:sldMkLst>
        <pc:spChg chg="mod">
          <ac:chgData name="Sathyanarayanan Shanmugavelu" userId="45c12ba28a986769" providerId="LiveId" clId="{E9E0B062-80B1-4907-AAF5-A9407BE99FA8}" dt="2019-01-27T10:30:32.750" v="21" actId="26606"/>
          <ac:spMkLst>
            <pc:docMk/>
            <pc:sldMk cId="95438768" sldId="300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32.750" v="21" actId="26606"/>
          <ac:spMkLst>
            <pc:docMk/>
            <pc:sldMk cId="95438768" sldId="300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32.750" v="21" actId="26606"/>
          <ac:spMkLst>
            <pc:docMk/>
            <pc:sldMk cId="95438768" sldId="300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32.750" v="21" actId="26606"/>
          <ac:picMkLst>
            <pc:docMk/>
            <pc:sldMk cId="95438768" sldId="300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35.396" v="22" actId="26606"/>
        <pc:sldMkLst>
          <pc:docMk/>
          <pc:sldMk cId="3955139053" sldId="301"/>
        </pc:sldMkLst>
        <pc:spChg chg="mod">
          <ac:chgData name="Sathyanarayanan Shanmugavelu" userId="45c12ba28a986769" providerId="LiveId" clId="{E9E0B062-80B1-4907-AAF5-A9407BE99FA8}" dt="2019-01-27T10:30:35.396" v="22" actId="26606"/>
          <ac:spMkLst>
            <pc:docMk/>
            <pc:sldMk cId="3955139053" sldId="301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35.396" v="22" actId="26606"/>
          <ac:spMkLst>
            <pc:docMk/>
            <pc:sldMk cId="3955139053" sldId="301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35.396" v="22" actId="26606"/>
          <ac:spMkLst>
            <pc:docMk/>
            <pc:sldMk cId="3955139053" sldId="301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35.396" v="22" actId="26606"/>
          <ac:picMkLst>
            <pc:docMk/>
            <pc:sldMk cId="3955139053" sldId="301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38.291" v="23" actId="26606"/>
        <pc:sldMkLst>
          <pc:docMk/>
          <pc:sldMk cId="504791330" sldId="302"/>
        </pc:sldMkLst>
        <pc:spChg chg="mod">
          <ac:chgData name="Sathyanarayanan Shanmugavelu" userId="45c12ba28a986769" providerId="LiveId" clId="{E9E0B062-80B1-4907-AAF5-A9407BE99FA8}" dt="2019-01-27T10:30:38.291" v="23" actId="26606"/>
          <ac:spMkLst>
            <pc:docMk/>
            <pc:sldMk cId="504791330" sldId="302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38.291" v="23" actId="26606"/>
          <ac:spMkLst>
            <pc:docMk/>
            <pc:sldMk cId="504791330" sldId="302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38.291" v="23" actId="26606"/>
          <ac:spMkLst>
            <pc:docMk/>
            <pc:sldMk cId="504791330" sldId="302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38.291" v="23" actId="26606"/>
          <ac:picMkLst>
            <pc:docMk/>
            <pc:sldMk cId="504791330" sldId="302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40.783" v="24" actId="26606"/>
        <pc:sldMkLst>
          <pc:docMk/>
          <pc:sldMk cId="3739119856" sldId="303"/>
        </pc:sldMkLst>
        <pc:spChg chg="mod">
          <ac:chgData name="Sathyanarayanan Shanmugavelu" userId="45c12ba28a986769" providerId="LiveId" clId="{E9E0B062-80B1-4907-AAF5-A9407BE99FA8}" dt="2019-01-27T10:30:40.783" v="24" actId="26606"/>
          <ac:spMkLst>
            <pc:docMk/>
            <pc:sldMk cId="3739119856" sldId="303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40.783" v="24" actId="26606"/>
          <ac:spMkLst>
            <pc:docMk/>
            <pc:sldMk cId="3739119856" sldId="303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40.783" v="24" actId="26606"/>
          <ac:spMkLst>
            <pc:docMk/>
            <pc:sldMk cId="3739119856" sldId="303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40.783" v="24" actId="26606"/>
          <ac:picMkLst>
            <pc:docMk/>
            <pc:sldMk cId="3739119856" sldId="303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44.857" v="25" actId="26606"/>
        <pc:sldMkLst>
          <pc:docMk/>
          <pc:sldMk cId="3434761296" sldId="304"/>
        </pc:sldMkLst>
        <pc:spChg chg="mod">
          <ac:chgData name="Sathyanarayanan Shanmugavelu" userId="45c12ba28a986769" providerId="LiveId" clId="{E9E0B062-80B1-4907-AAF5-A9407BE99FA8}" dt="2019-01-27T10:30:44.857" v="25" actId="26606"/>
          <ac:spMkLst>
            <pc:docMk/>
            <pc:sldMk cId="3434761296" sldId="304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44.857" v="25" actId="26606"/>
          <ac:spMkLst>
            <pc:docMk/>
            <pc:sldMk cId="3434761296" sldId="304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44.857" v="25" actId="26606"/>
          <ac:spMkLst>
            <pc:docMk/>
            <pc:sldMk cId="3434761296" sldId="304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44.857" v="25" actId="26606"/>
          <ac:picMkLst>
            <pc:docMk/>
            <pc:sldMk cId="3434761296" sldId="304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47.089" v="26" actId="26606"/>
        <pc:sldMkLst>
          <pc:docMk/>
          <pc:sldMk cId="3896196361" sldId="305"/>
        </pc:sldMkLst>
        <pc:spChg chg="mod">
          <ac:chgData name="Sathyanarayanan Shanmugavelu" userId="45c12ba28a986769" providerId="LiveId" clId="{E9E0B062-80B1-4907-AAF5-A9407BE99FA8}" dt="2019-01-27T10:30:47.089" v="26" actId="26606"/>
          <ac:spMkLst>
            <pc:docMk/>
            <pc:sldMk cId="3896196361" sldId="305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47.089" v="26" actId="26606"/>
          <ac:spMkLst>
            <pc:docMk/>
            <pc:sldMk cId="3896196361" sldId="305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47.089" v="26" actId="26606"/>
          <ac:spMkLst>
            <pc:docMk/>
            <pc:sldMk cId="3896196361" sldId="305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47.089" v="26" actId="26606"/>
          <ac:picMkLst>
            <pc:docMk/>
            <pc:sldMk cId="3896196361" sldId="305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49.630" v="27" actId="26606"/>
        <pc:sldMkLst>
          <pc:docMk/>
          <pc:sldMk cId="1908061060" sldId="306"/>
        </pc:sldMkLst>
        <pc:spChg chg="mod">
          <ac:chgData name="Sathyanarayanan Shanmugavelu" userId="45c12ba28a986769" providerId="LiveId" clId="{E9E0B062-80B1-4907-AAF5-A9407BE99FA8}" dt="2019-01-27T10:30:49.630" v="27" actId="26606"/>
          <ac:spMkLst>
            <pc:docMk/>
            <pc:sldMk cId="1908061060" sldId="306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49.630" v="27" actId="26606"/>
          <ac:spMkLst>
            <pc:docMk/>
            <pc:sldMk cId="1908061060" sldId="306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49.630" v="27" actId="26606"/>
          <ac:spMkLst>
            <pc:docMk/>
            <pc:sldMk cId="1908061060" sldId="306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49.630" v="27" actId="26606"/>
          <ac:picMkLst>
            <pc:docMk/>
            <pc:sldMk cId="1908061060" sldId="306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54.222" v="28" actId="26606"/>
        <pc:sldMkLst>
          <pc:docMk/>
          <pc:sldMk cId="1241747816" sldId="307"/>
        </pc:sldMkLst>
        <pc:spChg chg="mod">
          <ac:chgData name="Sathyanarayanan Shanmugavelu" userId="45c12ba28a986769" providerId="LiveId" clId="{E9E0B062-80B1-4907-AAF5-A9407BE99FA8}" dt="2019-01-27T10:30:54.222" v="28" actId="26606"/>
          <ac:spMkLst>
            <pc:docMk/>
            <pc:sldMk cId="1241747816" sldId="307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54.222" v="28" actId="26606"/>
          <ac:spMkLst>
            <pc:docMk/>
            <pc:sldMk cId="1241747816" sldId="307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54.222" v="28" actId="26606"/>
          <ac:spMkLst>
            <pc:docMk/>
            <pc:sldMk cId="1241747816" sldId="307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54.222" v="28" actId="26606"/>
          <ac:picMkLst>
            <pc:docMk/>
            <pc:sldMk cId="1241747816" sldId="307"/>
            <ac:picMk id="4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0:56.626" v="29" actId="26606"/>
        <pc:sldMkLst>
          <pc:docMk/>
          <pc:sldMk cId="1816137958" sldId="308"/>
        </pc:sldMkLst>
        <pc:spChg chg="mod">
          <ac:chgData name="Sathyanarayanan Shanmugavelu" userId="45c12ba28a986769" providerId="LiveId" clId="{E9E0B062-80B1-4907-AAF5-A9407BE99FA8}" dt="2019-01-27T10:30:56.626" v="29" actId="26606"/>
          <ac:spMkLst>
            <pc:docMk/>
            <pc:sldMk cId="1816137958" sldId="30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0:56.626" v="29" actId="26606"/>
          <ac:spMkLst>
            <pc:docMk/>
            <pc:sldMk cId="1816137958" sldId="308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0:56.626" v="29" actId="26606"/>
          <ac:spMkLst>
            <pc:docMk/>
            <pc:sldMk cId="1816137958" sldId="308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0:56.626" v="29" actId="26606"/>
          <ac:picMkLst>
            <pc:docMk/>
            <pc:sldMk cId="1816137958" sldId="308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00.545" v="30" actId="26606"/>
        <pc:sldMkLst>
          <pc:docMk/>
          <pc:sldMk cId="2730133212" sldId="309"/>
        </pc:sldMkLst>
        <pc:spChg chg="mod">
          <ac:chgData name="Sathyanarayanan Shanmugavelu" userId="45c12ba28a986769" providerId="LiveId" clId="{E9E0B062-80B1-4907-AAF5-A9407BE99FA8}" dt="2019-01-27T10:31:00.545" v="30" actId="26606"/>
          <ac:spMkLst>
            <pc:docMk/>
            <pc:sldMk cId="2730133212" sldId="30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00.545" v="30" actId="26606"/>
          <ac:spMkLst>
            <pc:docMk/>
            <pc:sldMk cId="2730133212" sldId="309"/>
            <ac:spMk id="13" creationId="{247AB924-1B87-43FC-B7C7-B112D5C51A0E}"/>
          </ac:spMkLst>
        </pc:spChg>
        <pc:picChg chg="mod">
          <ac:chgData name="Sathyanarayanan Shanmugavelu" userId="45c12ba28a986769" providerId="LiveId" clId="{E9E0B062-80B1-4907-AAF5-A9407BE99FA8}" dt="2019-01-27T10:31:00.545" v="30" actId="26606"/>
          <ac:picMkLst>
            <pc:docMk/>
            <pc:sldMk cId="2730133212" sldId="309"/>
            <ac:picMk id="3" creationId="{00000000-0000-0000-0000-000000000000}"/>
          </ac:picMkLst>
        </pc:picChg>
        <pc:picChg chg="mod">
          <ac:chgData name="Sathyanarayanan Shanmugavelu" userId="45c12ba28a986769" providerId="LiveId" clId="{E9E0B062-80B1-4907-AAF5-A9407BE99FA8}" dt="2019-01-27T10:31:00.545" v="30" actId="26606"/>
          <ac:picMkLst>
            <pc:docMk/>
            <pc:sldMk cId="2730133212" sldId="309"/>
            <ac:picMk id="4" creationId="{00000000-0000-0000-0000-000000000000}"/>
          </ac:picMkLst>
        </pc:picChg>
        <pc:picChg chg="mod">
          <ac:chgData name="Sathyanarayanan Shanmugavelu" userId="45c12ba28a986769" providerId="LiveId" clId="{E9E0B062-80B1-4907-AAF5-A9407BE99FA8}" dt="2019-01-27T10:31:00.545" v="30" actId="26606"/>
          <ac:picMkLst>
            <pc:docMk/>
            <pc:sldMk cId="2730133212" sldId="309"/>
            <ac:picMk id="6" creationId="{00000000-0000-0000-0000-000000000000}"/>
          </ac:picMkLst>
        </pc:picChg>
        <pc:cxnChg chg="add">
          <ac:chgData name="Sathyanarayanan Shanmugavelu" userId="45c12ba28a986769" providerId="LiveId" clId="{E9E0B062-80B1-4907-AAF5-A9407BE99FA8}" dt="2019-01-27T10:31:00.545" v="30" actId="26606"/>
          <ac:cxnSpMkLst>
            <pc:docMk/>
            <pc:sldMk cId="2730133212" sldId="309"/>
            <ac:cxnSpMk id="11" creationId="{99AE2756-0FC4-4155-83E7-58AAAB63E757}"/>
          </ac:cxnSpMkLst>
        </pc:cxnChg>
        <pc:cxnChg chg="add">
          <ac:chgData name="Sathyanarayanan Shanmugavelu" userId="45c12ba28a986769" providerId="LiveId" clId="{E9E0B062-80B1-4907-AAF5-A9407BE99FA8}" dt="2019-01-27T10:31:00.545" v="30" actId="26606"/>
          <ac:cxnSpMkLst>
            <pc:docMk/>
            <pc:sldMk cId="2730133212" sldId="309"/>
            <ac:cxnSpMk id="15" creationId="{818DC98F-4057-4645-B948-F604F39A9CFE}"/>
          </ac:cxnSpMkLst>
        </pc:cxnChg>
        <pc:cxnChg chg="add">
          <ac:chgData name="Sathyanarayanan Shanmugavelu" userId="45c12ba28a986769" providerId="LiveId" clId="{E9E0B062-80B1-4907-AAF5-A9407BE99FA8}" dt="2019-01-27T10:31:00.545" v="30" actId="26606"/>
          <ac:cxnSpMkLst>
            <pc:docMk/>
            <pc:sldMk cId="2730133212" sldId="309"/>
            <ac:cxnSpMk id="17" creationId="{DAD2B705-4A9B-408D-AA80-4F41045E09DE}"/>
          </ac:cxnSpMkLst>
        </pc:cxnChg>
      </pc:sldChg>
      <pc:sldChg chg="addSp modSp mod setBg">
        <pc:chgData name="Sathyanarayanan Shanmugavelu" userId="45c12ba28a986769" providerId="LiveId" clId="{E9E0B062-80B1-4907-AAF5-A9407BE99FA8}" dt="2019-01-27T10:31:03.929" v="31" actId="26606"/>
        <pc:sldMkLst>
          <pc:docMk/>
          <pc:sldMk cId="639494036" sldId="310"/>
        </pc:sldMkLst>
        <pc:spChg chg="mod">
          <ac:chgData name="Sathyanarayanan Shanmugavelu" userId="45c12ba28a986769" providerId="LiveId" clId="{E9E0B062-80B1-4907-AAF5-A9407BE99FA8}" dt="2019-01-27T10:31:03.929" v="31" actId="26606"/>
          <ac:spMkLst>
            <pc:docMk/>
            <pc:sldMk cId="639494036" sldId="310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03.929" v="31" actId="26606"/>
          <ac:spMkLst>
            <pc:docMk/>
            <pc:sldMk cId="639494036" sldId="310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03.929" v="31" actId="26606"/>
          <ac:spMkLst>
            <pc:docMk/>
            <pc:sldMk cId="639494036" sldId="310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03.929" v="31" actId="26606"/>
          <ac:picMkLst>
            <pc:docMk/>
            <pc:sldMk cId="639494036" sldId="310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07.244" v="32" actId="26606"/>
        <pc:sldMkLst>
          <pc:docMk/>
          <pc:sldMk cId="388478853" sldId="311"/>
        </pc:sldMkLst>
        <pc:spChg chg="mod">
          <ac:chgData name="Sathyanarayanan Shanmugavelu" userId="45c12ba28a986769" providerId="LiveId" clId="{E9E0B062-80B1-4907-AAF5-A9407BE99FA8}" dt="2019-01-27T10:31:07.244" v="32" actId="26606"/>
          <ac:spMkLst>
            <pc:docMk/>
            <pc:sldMk cId="388478853" sldId="311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07.244" v="32" actId="26606"/>
          <ac:spMkLst>
            <pc:docMk/>
            <pc:sldMk cId="388478853" sldId="311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07.244" v="32" actId="26606"/>
          <ac:spMkLst>
            <pc:docMk/>
            <pc:sldMk cId="388478853" sldId="311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07.244" v="32" actId="26606"/>
          <ac:picMkLst>
            <pc:docMk/>
            <pc:sldMk cId="388478853" sldId="311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09.878" v="33" actId="26606"/>
        <pc:sldMkLst>
          <pc:docMk/>
          <pc:sldMk cId="1106615998" sldId="313"/>
        </pc:sldMkLst>
        <pc:spChg chg="mod">
          <ac:chgData name="Sathyanarayanan Shanmugavelu" userId="45c12ba28a986769" providerId="LiveId" clId="{E9E0B062-80B1-4907-AAF5-A9407BE99FA8}" dt="2019-01-27T10:31:09.878" v="33" actId="26606"/>
          <ac:spMkLst>
            <pc:docMk/>
            <pc:sldMk cId="1106615998" sldId="313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09.878" v="33" actId="26606"/>
          <ac:spMkLst>
            <pc:docMk/>
            <pc:sldMk cId="1106615998" sldId="313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09.878" v="33" actId="26606"/>
          <ac:spMkLst>
            <pc:docMk/>
            <pc:sldMk cId="1106615998" sldId="313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09.878" v="33" actId="26606"/>
          <ac:picMkLst>
            <pc:docMk/>
            <pc:sldMk cId="1106615998" sldId="313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14.561" v="34" actId="26606"/>
        <pc:sldMkLst>
          <pc:docMk/>
          <pc:sldMk cId="236070689" sldId="314"/>
        </pc:sldMkLst>
        <pc:spChg chg="mod">
          <ac:chgData name="Sathyanarayanan Shanmugavelu" userId="45c12ba28a986769" providerId="LiveId" clId="{E9E0B062-80B1-4907-AAF5-A9407BE99FA8}" dt="2019-01-27T10:31:14.561" v="34" actId="26606"/>
          <ac:spMkLst>
            <pc:docMk/>
            <pc:sldMk cId="236070689" sldId="314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14.561" v="34" actId="26606"/>
          <ac:spMkLst>
            <pc:docMk/>
            <pc:sldMk cId="236070689" sldId="314"/>
            <ac:spMk id="10" creationId="{823AC064-BC96-4F32-8AE1-B2FD38754823}"/>
          </ac:spMkLst>
        </pc:spChg>
        <pc:picChg chg="mod">
          <ac:chgData name="Sathyanarayanan Shanmugavelu" userId="45c12ba28a986769" providerId="LiveId" clId="{E9E0B062-80B1-4907-AAF5-A9407BE99FA8}" dt="2019-01-27T10:31:14.561" v="34" actId="26606"/>
          <ac:picMkLst>
            <pc:docMk/>
            <pc:sldMk cId="236070689" sldId="314"/>
            <ac:picMk id="3" creationId="{00000000-0000-0000-0000-000000000000}"/>
          </ac:picMkLst>
        </pc:picChg>
        <pc:picChg chg="mod">
          <ac:chgData name="Sathyanarayanan Shanmugavelu" userId="45c12ba28a986769" providerId="LiveId" clId="{E9E0B062-80B1-4907-AAF5-A9407BE99FA8}" dt="2019-01-27T10:31:14.561" v="34" actId="26606"/>
          <ac:picMkLst>
            <pc:docMk/>
            <pc:sldMk cId="236070689" sldId="314"/>
            <ac:picMk id="4" creationId="{00000000-0000-0000-0000-000000000000}"/>
          </ac:picMkLst>
        </pc:picChg>
        <pc:cxnChg chg="add">
          <ac:chgData name="Sathyanarayanan Shanmugavelu" userId="45c12ba28a986769" providerId="LiveId" clId="{E9E0B062-80B1-4907-AAF5-A9407BE99FA8}" dt="2019-01-27T10:31:14.561" v="34" actId="26606"/>
          <ac:cxnSpMkLst>
            <pc:docMk/>
            <pc:sldMk cId="236070689" sldId="314"/>
            <ac:cxnSpMk id="12" creationId="{7E7C77BC-7138-40B1-A15B-20F57A494629}"/>
          </ac:cxnSpMkLst>
        </pc:cxnChg>
        <pc:cxnChg chg="add">
          <ac:chgData name="Sathyanarayanan Shanmugavelu" userId="45c12ba28a986769" providerId="LiveId" clId="{E9E0B062-80B1-4907-AAF5-A9407BE99FA8}" dt="2019-01-27T10:31:14.561" v="34" actId="26606"/>
          <ac:cxnSpMkLst>
            <pc:docMk/>
            <pc:sldMk cId="236070689" sldId="314"/>
            <ac:cxnSpMk id="14" creationId="{DB146403-F3D6-484B-B2ED-97F9565D0370}"/>
          </ac:cxnSpMkLst>
        </pc:cxnChg>
      </pc:sldChg>
      <pc:sldChg chg="addSp modSp mod setBg">
        <pc:chgData name="Sathyanarayanan Shanmugavelu" userId="45c12ba28a986769" providerId="LiveId" clId="{E9E0B062-80B1-4907-AAF5-A9407BE99FA8}" dt="2019-01-27T10:31:17.481" v="35" actId="26606"/>
        <pc:sldMkLst>
          <pc:docMk/>
          <pc:sldMk cId="2647948893" sldId="315"/>
        </pc:sldMkLst>
        <pc:spChg chg="mod">
          <ac:chgData name="Sathyanarayanan Shanmugavelu" userId="45c12ba28a986769" providerId="LiveId" clId="{E9E0B062-80B1-4907-AAF5-A9407BE99FA8}" dt="2019-01-27T10:31:17.481" v="35" actId="26606"/>
          <ac:spMkLst>
            <pc:docMk/>
            <pc:sldMk cId="2647948893" sldId="315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17.481" v="35" actId="26606"/>
          <ac:spMkLst>
            <pc:docMk/>
            <pc:sldMk cId="2647948893" sldId="315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17.481" v="35" actId="26606"/>
          <ac:spMkLst>
            <pc:docMk/>
            <pc:sldMk cId="2647948893" sldId="315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17.481" v="35" actId="26606"/>
          <ac:picMkLst>
            <pc:docMk/>
            <pc:sldMk cId="2647948893" sldId="315"/>
            <ac:picMk id="4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21.161" v="36" actId="26606"/>
        <pc:sldMkLst>
          <pc:docMk/>
          <pc:sldMk cId="1006519325" sldId="316"/>
        </pc:sldMkLst>
        <pc:spChg chg="mod">
          <ac:chgData name="Sathyanarayanan Shanmugavelu" userId="45c12ba28a986769" providerId="LiveId" clId="{E9E0B062-80B1-4907-AAF5-A9407BE99FA8}" dt="2019-01-27T10:31:21.161" v="36" actId="26606"/>
          <ac:spMkLst>
            <pc:docMk/>
            <pc:sldMk cId="1006519325" sldId="316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21.161" v="36" actId="26606"/>
          <ac:spMkLst>
            <pc:docMk/>
            <pc:sldMk cId="1006519325" sldId="316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21.161" v="36" actId="26606"/>
          <ac:spMkLst>
            <pc:docMk/>
            <pc:sldMk cId="1006519325" sldId="316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21.161" v="36" actId="26606"/>
          <ac:picMkLst>
            <pc:docMk/>
            <pc:sldMk cId="1006519325" sldId="316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26.706" v="37" actId="26606"/>
        <pc:sldMkLst>
          <pc:docMk/>
          <pc:sldMk cId="3271630231" sldId="318"/>
        </pc:sldMkLst>
        <pc:spChg chg="mod">
          <ac:chgData name="Sathyanarayanan Shanmugavelu" userId="45c12ba28a986769" providerId="LiveId" clId="{E9E0B062-80B1-4907-AAF5-A9407BE99FA8}" dt="2019-01-27T10:31:26.706" v="37" actId="26606"/>
          <ac:spMkLst>
            <pc:docMk/>
            <pc:sldMk cId="3271630231" sldId="31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26.706" v="37" actId="26606"/>
          <ac:spMkLst>
            <pc:docMk/>
            <pc:sldMk cId="3271630231" sldId="318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26.706" v="37" actId="26606"/>
          <ac:spMkLst>
            <pc:docMk/>
            <pc:sldMk cId="3271630231" sldId="318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26.706" v="37" actId="26606"/>
          <ac:picMkLst>
            <pc:docMk/>
            <pc:sldMk cId="3271630231" sldId="318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29.667" v="38" actId="26606"/>
        <pc:sldMkLst>
          <pc:docMk/>
          <pc:sldMk cId="1154390773" sldId="319"/>
        </pc:sldMkLst>
        <pc:spChg chg="mod">
          <ac:chgData name="Sathyanarayanan Shanmugavelu" userId="45c12ba28a986769" providerId="LiveId" clId="{E9E0B062-80B1-4907-AAF5-A9407BE99FA8}" dt="2019-01-27T10:31:29.667" v="38" actId="26606"/>
          <ac:spMkLst>
            <pc:docMk/>
            <pc:sldMk cId="1154390773" sldId="31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29.667" v="38" actId="26606"/>
          <ac:spMkLst>
            <pc:docMk/>
            <pc:sldMk cId="1154390773" sldId="319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29.667" v="38" actId="26606"/>
          <ac:spMkLst>
            <pc:docMk/>
            <pc:sldMk cId="1154390773" sldId="319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29.667" v="38" actId="26606"/>
          <ac:picMkLst>
            <pc:docMk/>
            <pc:sldMk cId="1154390773" sldId="319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32.864" v="39" actId="26606"/>
        <pc:sldMkLst>
          <pc:docMk/>
          <pc:sldMk cId="408125433" sldId="320"/>
        </pc:sldMkLst>
        <pc:spChg chg="mod">
          <ac:chgData name="Sathyanarayanan Shanmugavelu" userId="45c12ba28a986769" providerId="LiveId" clId="{E9E0B062-80B1-4907-AAF5-A9407BE99FA8}" dt="2019-01-27T10:31:32.864" v="39" actId="26606"/>
          <ac:spMkLst>
            <pc:docMk/>
            <pc:sldMk cId="408125433" sldId="320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32.864" v="39" actId="26606"/>
          <ac:spMkLst>
            <pc:docMk/>
            <pc:sldMk cId="408125433" sldId="320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32.864" v="39" actId="26606"/>
          <ac:spMkLst>
            <pc:docMk/>
            <pc:sldMk cId="408125433" sldId="320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32.864" v="39" actId="26606"/>
          <ac:picMkLst>
            <pc:docMk/>
            <pc:sldMk cId="408125433" sldId="320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36.430" v="40" actId="26606"/>
        <pc:sldMkLst>
          <pc:docMk/>
          <pc:sldMk cId="395008042" sldId="321"/>
        </pc:sldMkLst>
        <pc:spChg chg="mod">
          <ac:chgData name="Sathyanarayanan Shanmugavelu" userId="45c12ba28a986769" providerId="LiveId" clId="{E9E0B062-80B1-4907-AAF5-A9407BE99FA8}" dt="2019-01-27T10:31:36.430" v="40" actId="26606"/>
          <ac:spMkLst>
            <pc:docMk/>
            <pc:sldMk cId="395008042" sldId="321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36.430" v="40" actId="26606"/>
          <ac:spMkLst>
            <pc:docMk/>
            <pc:sldMk cId="395008042" sldId="321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36.430" v="40" actId="26606"/>
          <ac:spMkLst>
            <pc:docMk/>
            <pc:sldMk cId="395008042" sldId="321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36.430" v="40" actId="26606"/>
          <ac:picMkLst>
            <pc:docMk/>
            <pc:sldMk cId="395008042" sldId="321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39.318" v="41" actId="26606"/>
        <pc:sldMkLst>
          <pc:docMk/>
          <pc:sldMk cId="1458432636" sldId="322"/>
        </pc:sldMkLst>
        <pc:spChg chg="mod">
          <ac:chgData name="Sathyanarayanan Shanmugavelu" userId="45c12ba28a986769" providerId="LiveId" clId="{E9E0B062-80B1-4907-AAF5-A9407BE99FA8}" dt="2019-01-27T10:31:39.318" v="41" actId="26606"/>
          <ac:spMkLst>
            <pc:docMk/>
            <pc:sldMk cId="1458432636" sldId="322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39.318" v="41" actId="26606"/>
          <ac:spMkLst>
            <pc:docMk/>
            <pc:sldMk cId="1458432636" sldId="322"/>
            <ac:spMk id="10" creationId="{C0B27210-D0CA-4654-B3E3-9ABB4F178EA1}"/>
          </ac:spMkLst>
        </pc:spChg>
        <pc:spChg chg="add">
          <ac:chgData name="Sathyanarayanan Shanmugavelu" userId="45c12ba28a986769" providerId="LiveId" clId="{E9E0B062-80B1-4907-AAF5-A9407BE99FA8}" dt="2019-01-27T10:31:39.318" v="41" actId="26606"/>
          <ac:spMkLst>
            <pc:docMk/>
            <pc:sldMk cId="1458432636" sldId="322"/>
            <ac:spMk id="12" creationId="{1DB7C82F-AB7E-4F0C-B829-FA1B9C415180}"/>
          </ac:spMkLst>
        </pc:spChg>
        <pc:spChg chg="add">
          <ac:chgData name="Sathyanarayanan Shanmugavelu" userId="45c12ba28a986769" providerId="LiveId" clId="{E9E0B062-80B1-4907-AAF5-A9407BE99FA8}" dt="2019-01-27T10:31:39.318" v="41" actId="26606"/>
          <ac:spMkLst>
            <pc:docMk/>
            <pc:sldMk cId="1458432636" sldId="322"/>
            <ac:spMk id="14" creationId="{70B66945-4967-4040-926D-DCA44313CDAB}"/>
          </ac:spMkLst>
        </pc:spChg>
        <pc:picChg chg="mod">
          <ac:chgData name="Sathyanarayanan Shanmugavelu" userId="45c12ba28a986769" providerId="LiveId" clId="{E9E0B062-80B1-4907-AAF5-A9407BE99FA8}" dt="2019-01-27T10:31:39.318" v="41" actId="26606"/>
          <ac:picMkLst>
            <pc:docMk/>
            <pc:sldMk cId="1458432636" sldId="322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42.569" v="42" actId="26606"/>
        <pc:sldMkLst>
          <pc:docMk/>
          <pc:sldMk cId="2867318256" sldId="323"/>
        </pc:sldMkLst>
        <pc:spChg chg="mod">
          <ac:chgData name="Sathyanarayanan Shanmugavelu" userId="45c12ba28a986769" providerId="LiveId" clId="{E9E0B062-80B1-4907-AAF5-A9407BE99FA8}" dt="2019-01-27T10:31:42.569" v="42" actId="26606"/>
          <ac:spMkLst>
            <pc:docMk/>
            <pc:sldMk cId="2867318256" sldId="323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42.569" v="42" actId="26606"/>
          <ac:spMkLst>
            <pc:docMk/>
            <pc:sldMk cId="2867318256" sldId="323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42.569" v="42" actId="26606"/>
          <ac:spMkLst>
            <pc:docMk/>
            <pc:sldMk cId="2867318256" sldId="323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42.569" v="42" actId="26606"/>
          <ac:picMkLst>
            <pc:docMk/>
            <pc:sldMk cId="2867318256" sldId="323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46.202" v="43" actId="26606"/>
        <pc:sldMkLst>
          <pc:docMk/>
          <pc:sldMk cId="3689481838" sldId="324"/>
        </pc:sldMkLst>
        <pc:spChg chg="mod">
          <ac:chgData name="Sathyanarayanan Shanmugavelu" userId="45c12ba28a986769" providerId="LiveId" clId="{E9E0B062-80B1-4907-AAF5-A9407BE99FA8}" dt="2019-01-27T10:31:46.202" v="43" actId="26606"/>
          <ac:spMkLst>
            <pc:docMk/>
            <pc:sldMk cId="3689481838" sldId="324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46.202" v="43" actId="26606"/>
          <ac:spMkLst>
            <pc:docMk/>
            <pc:sldMk cId="3689481838" sldId="324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46.202" v="43" actId="26606"/>
          <ac:spMkLst>
            <pc:docMk/>
            <pc:sldMk cId="3689481838" sldId="324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46.202" v="43" actId="26606"/>
          <ac:picMkLst>
            <pc:docMk/>
            <pc:sldMk cId="3689481838" sldId="324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50.237" v="44" actId="26606"/>
        <pc:sldMkLst>
          <pc:docMk/>
          <pc:sldMk cId="1222212064" sldId="325"/>
        </pc:sldMkLst>
        <pc:spChg chg="mod">
          <ac:chgData name="Sathyanarayanan Shanmugavelu" userId="45c12ba28a986769" providerId="LiveId" clId="{E9E0B062-80B1-4907-AAF5-A9407BE99FA8}" dt="2019-01-27T10:31:50.237" v="44" actId="26606"/>
          <ac:spMkLst>
            <pc:docMk/>
            <pc:sldMk cId="1222212064" sldId="325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50.237" v="44" actId="26606"/>
          <ac:spMkLst>
            <pc:docMk/>
            <pc:sldMk cId="1222212064" sldId="325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50.237" v="44" actId="26606"/>
          <ac:spMkLst>
            <pc:docMk/>
            <pc:sldMk cId="1222212064" sldId="325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50.237" v="44" actId="26606"/>
          <ac:picMkLst>
            <pc:docMk/>
            <pc:sldMk cId="1222212064" sldId="325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52.749" v="45" actId="26606"/>
        <pc:sldMkLst>
          <pc:docMk/>
          <pc:sldMk cId="1586903987" sldId="326"/>
        </pc:sldMkLst>
        <pc:spChg chg="mod">
          <ac:chgData name="Sathyanarayanan Shanmugavelu" userId="45c12ba28a986769" providerId="LiveId" clId="{E9E0B062-80B1-4907-AAF5-A9407BE99FA8}" dt="2019-01-27T10:31:52.749" v="45" actId="26606"/>
          <ac:spMkLst>
            <pc:docMk/>
            <pc:sldMk cId="1586903987" sldId="326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52.749" v="45" actId="26606"/>
          <ac:spMkLst>
            <pc:docMk/>
            <pc:sldMk cId="1586903987" sldId="326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52.749" v="45" actId="26606"/>
          <ac:spMkLst>
            <pc:docMk/>
            <pc:sldMk cId="1586903987" sldId="326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52.749" v="45" actId="26606"/>
          <ac:picMkLst>
            <pc:docMk/>
            <pc:sldMk cId="1586903987" sldId="326"/>
            <ac:picMk id="4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55.186" v="46" actId="26606"/>
        <pc:sldMkLst>
          <pc:docMk/>
          <pc:sldMk cId="644109396" sldId="327"/>
        </pc:sldMkLst>
        <pc:spChg chg="mod">
          <ac:chgData name="Sathyanarayanan Shanmugavelu" userId="45c12ba28a986769" providerId="LiveId" clId="{E9E0B062-80B1-4907-AAF5-A9407BE99FA8}" dt="2019-01-27T10:31:55.186" v="46" actId="26606"/>
          <ac:spMkLst>
            <pc:docMk/>
            <pc:sldMk cId="644109396" sldId="327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55.186" v="46" actId="26606"/>
          <ac:spMkLst>
            <pc:docMk/>
            <pc:sldMk cId="644109396" sldId="327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1:55.186" v="46" actId="26606"/>
          <ac:spMkLst>
            <pc:docMk/>
            <pc:sldMk cId="644109396" sldId="327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1:55.186" v="46" actId="26606"/>
          <ac:picMkLst>
            <pc:docMk/>
            <pc:sldMk cId="644109396" sldId="327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1:58.334" v="47" actId="26606"/>
        <pc:sldMkLst>
          <pc:docMk/>
          <pc:sldMk cId="1661461840" sldId="328"/>
        </pc:sldMkLst>
        <pc:spChg chg="mod">
          <ac:chgData name="Sathyanarayanan Shanmugavelu" userId="45c12ba28a986769" providerId="LiveId" clId="{E9E0B062-80B1-4907-AAF5-A9407BE99FA8}" dt="2019-01-27T10:31:58.334" v="47" actId="26606"/>
          <ac:spMkLst>
            <pc:docMk/>
            <pc:sldMk cId="1661461840" sldId="328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1:58.334" v="47" actId="26606"/>
          <ac:spMkLst>
            <pc:docMk/>
            <pc:sldMk cId="1661461840" sldId="328"/>
            <ac:spMk id="10" creationId="{D12DDE76-C203-4047-9998-63900085B5E8}"/>
          </ac:spMkLst>
        </pc:spChg>
        <pc:picChg chg="mod">
          <ac:chgData name="Sathyanarayanan Shanmugavelu" userId="45c12ba28a986769" providerId="LiveId" clId="{E9E0B062-80B1-4907-AAF5-A9407BE99FA8}" dt="2019-01-27T10:31:58.334" v="47" actId="26606"/>
          <ac:picMkLst>
            <pc:docMk/>
            <pc:sldMk cId="1661461840" sldId="328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2:00.923" v="48" actId="26606"/>
        <pc:sldMkLst>
          <pc:docMk/>
          <pc:sldMk cId="2960521319" sldId="329"/>
        </pc:sldMkLst>
        <pc:spChg chg="mod">
          <ac:chgData name="Sathyanarayanan Shanmugavelu" userId="45c12ba28a986769" providerId="LiveId" clId="{E9E0B062-80B1-4907-AAF5-A9407BE99FA8}" dt="2019-01-27T10:32:00.923" v="48" actId="26606"/>
          <ac:spMkLst>
            <pc:docMk/>
            <pc:sldMk cId="2960521319" sldId="329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2:00.923" v="48" actId="26606"/>
          <ac:spMkLst>
            <pc:docMk/>
            <pc:sldMk cId="2960521319" sldId="329"/>
            <ac:spMk id="10" creationId="{D12DDE76-C203-4047-9998-63900085B5E8}"/>
          </ac:spMkLst>
        </pc:spChg>
        <pc:picChg chg="mod">
          <ac:chgData name="Sathyanarayanan Shanmugavelu" userId="45c12ba28a986769" providerId="LiveId" clId="{E9E0B062-80B1-4907-AAF5-A9407BE99FA8}" dt="2019-01-27T10:32:00.923" v="48" actId="26606"/>
          <ac:picMkLst>
            <pc:docMk/>
            <pc:sldMk cId="2960521319" sldId="329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2:07.866" v="49" actId="26606"/>
        <pc:sldMkLst>
          <pc:docMk/>
          <pc:sldMk cId="3085774598" sldId="330"/>
        </pc:sldMkLst>
        <pc:spChg chg="mod">
          <ac:chgData name="Sathyanarayanan Shanmugavelu" userId="45c12ba28a986769" providerId="LiveId" clId="{E9E0B062-80B1-4907-AAF5-A9407BE99FA8}" dt="2019-01-27T10:32:07.866" v="49" actId="26606"/>
          <ac:spMkLst>
            <pc:docMk/>
            <pc:sldMk cId="3085774598" sldId="330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2:07.866" v="49" actId="26606"/>
          <ac:spMkLst>
            <pc:docMk/>
            <pc:sldMk cId="3085774598" sldId="330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2:07.866" v="49" actId="26606"/>
          <ac:spMkLst>
            <pc:docMk/>
            <pc:sldMk cId="3085774598" sldId="330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2:07.866" v="49" actId="26606"/>
          <ac:picMkLst>
            <pc:docMk/>
            <pc:sldMk cId="3085774598" sldId="330"/>
            <ac:picMk id="3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2:11.006" v="50" actId="26606"/>
        <pc:sldMkLst>
          <pc:docMk/>
          <pc:sldMk cId="1534044018" sldId="331"/>
        </pc:sldMkLst>
        <pc:spChg chg="mod">
          <ac:chgData name="Sathyanarayanan Shanmugavelu" userId="45c12ba28a986769" providerId="LiveId" clId="{E9E0B062-80B1-4907-AAF5-A9407BE99FA8}" dt="2019-01-27T10:32:11.006" v="50" actId="26606"/>
          <ac:spMkLst>
            <pc:docMk/>
            <pc:sldMk cId="1534044018" sldId="331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2:11.006" v="50" actId="26606"/>
          <ac:spMkLst>
            <pc:docMk/>
            <pc:sldMk cId="1534044018" sldId="331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2:11.006" v="50" actId="26606"/>
          <ac:spMkLst>
            <pc:docMk/>
            <pc:sldMk cId="1534044018" sldId="331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2:11.006" v="50" actId="26606"/>
          <ac:picMkLst>
            <pc:docMk/>
            <pc:sldMk cId="1534044018" sldId="331"/>
            <ac:picMk id="2" creationId="{00000000-0000-0000-0000-000000000000}"/>
          </ac:picMkLst>
        </pc:picChg>
      </pc:sldChg>
      <pc:sldChg chg="addSp modSp mod setBg">
        <pc:chgData name="Sathyanarayanan Shanmugavelu" userId="45c12ba28a986769" providerId="LiveId" clId="{E9E0B062-80B1-4907-AAF5-A9407BE99FA8}" dt="2019-01-27T10:32:13.290" v="51" actId="26606"/>
        <pc:sldMkLst>
          <pc:docMk/>
          <pc:sldMk cId="1460596566" sldId="332"/>
        </pc:sldMkLst>
        <pc:spChg chg="mod">
          <ac:chgData name="Sathyanarayanan Shanmugavelu" userId="45c12ba28a986769" providerId="LiveId" clId="{E9E0B062-80B1-4907-AAF5-A9407BE99FA8}" dt="2019-01-27T10:32:13.290" v="51" actId="26606"/>
          <ac:spMkLst>
            <pc:docMk/>
            <pc:sldMk cId="1460596566" sldId="332"/>
            <ac:spMk id="5" creationId="{00000000-0000-0000-0000-000000000000}"/>
          </ac:spMkLst>
        </pc:spChg>
        <pc:spChg chg="add">
          <ac:chgData name="Sathyanarayanan Shanmugavelu" userId="45c12ba28a986769" providerId="LiveId" clId="{E9E0B062-80B1-4907-AAF5-A9407BE99FA8}" dt="2019-01-27T10:32:13.290" v="51" actId="26606"/>
          <ac:spMkLst>
            <pc:docMk/>
            <pc:sldMk cId="1460596566" sldId="332"/>
            <ac:spMk id="10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2:13.290" v="51" actId="26606"/>
          <ac:spMkLst>
            <pc:docMk/>
            <pc:sldMk cId="1460596566" sldId="332"/>
            <ac:spMk id="12" creationId="{047C8CCB-F95D-4249-92DD-651249D3535A}"/>
          </ac:spMkLst>
        </pc:spChg>
        <pc:picChg chg="mod">
          <ac:chgData name="Sathyanarayanan Shanmugavelu" userId="45c12ba28a986769" providerId="LiveId" clId="{E9E0B062-80B1-4907-AAF5-A9407BE99FA8}" dt="2019-01-27T10:32:13.290" v="51" actId="26606"/>
          <ac:picMkLst>
            <pc:docMk/>
            <pc:sldMk cId="1460596566" sldId="332"/>
            <ac:picMk id="3" creationId="{00000000-0000-0000-0000-000000000000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35:51.208" v="102" actId="14100"/>
        <pc:sldMkLst>
          <pc:docMk/>
          <pc:sldMk cId="709533427" sldId="333"/>
        </pc:sldMkLst>
        <pc:spChg chg="add mod">
          <ac:chgData name="Sathyanarayanan Shanmugavelu" userId="45c12ba28a986769" providerId="LiveId" clId="{E9E0B062-80B1-4907-AAF5-A9407BE99FA8}" dt="2019-01-27T10:35:51.208" v="102" actId="14100"/>
          <ac:spMkLst>
            <pc:docMk/>
            <pc:sldMk cId="709533427" sldId="333"/>
            <ac:spMk id="2" creationId="{F7DF0764-FE6D-4346-B8E2-D0795B9FE231}"/>
          </ac:spMkLst>
        </pc:spChg>
        <pc:spChg chg="add">
          <ac:chgData name="Sathyanarayanan Shanmugavelu" userId="45c12ba28a986769" providerId="LiveId" clId="{E9E0B062-80B1-4907-AAF5-A9407BE99FA8}" dt="2019-01-27T10:35:42.244" v="101" actId="26606"/>
          <ac:spMkLst>
            <pc:docMk/>
            <pc:sldMk cId="709533427" sldId="333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0:35:42.244" v="101" actId="26606"/>
          <ac:spMkLst>
            <pc:docMk/>
            <pc:sldMk cId="709533427" sldId="333"/>
            <ac:spMk id="10" creationId="{047C8CCB-F95D-4249-92DD-651249D3535A}"/>
          </ac:spMkLst>
        </pc:spChg>
        <pc:picChg chg="add mod">
          <ac:chgData name="Sathyanarayanan Shanmugavelu" userId="45c12ba28a986769" providerId="LiveId" clId="{E9E0B062-80B1-4907-AAF5-A9407BE99FA8}" dt="2019-01-27T10:35:42.244" v="101" actId="26606"/>
          <ac:picMkLst>
            <pc:docMk/>
            <pc:sldMk cId="709533427" sldId="333"/>
            <ac:picMk id="3" creationId="{35BA8BC6-626E-4902-81C0-0717E65DBB59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36:58.816" v="105" actId="26606"/>
        <pc:sldMkLst>
          <pc:docMk/>
          <pc:sldMk cId="2559633465" sldId="334"/>
        </pc:sldMkLst>
        <pc:spChg chg="add">
          <ac:chgData name="Sathyanarayanan Shanmugavelu" userId="45c12ba28a986769" providerId="LiveId" clId="{E9E0B062-80B1-4907-AAF5-A9407BE99FA8}" dt="2019-01-27T10:36:58.816" v="105" actId="26606"/>
          <ac:spMkLst>
            <pc:docMk/>
            <pc:sldMk cId="2559633465" sldId="334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6:58.816" v="105" actId="26606"/>
          <ac:spMkLst>
            <pc:docMk/>
            <pc:sldMk cId="2559633465" sldId="334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36:58.816" v="105" actId="26606"/>
          <ac:picMkLst>
            <pc:docMk/>
            <pc:sldMk cId="2559633465" sldId="334"/>
            <ac:picMk id="2" creationId="{B65FE844-25B7-4F01-9DCE-EAE634A8A840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38:18.150" v="108" actId="26606"/>
        <pc:sldMkLst>
          <pc:docMk/>
          <pc:sldMk cId="285454141" sldId="335"/>
        </pc:sldMkLst>
        <pc:spChg chg="add">
          <ac:chgData name="Sathyanarayanan Shanmugavelu" userId="45c12ba28a986769" providerId="LiveId" clId="{E9E0B062-80B1-4907-AAF5-A9407BE99FA8}" dt="2019-01-27T10:38:18.150" v="108" actId="26606"/>
          <ac:spMkLst>
            <pc:docMk/>
            <pc:sldMk cId="285454141" sldId="335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8:18.150" v="108" actId="26606"/>
          <ac:spMkLst>
            <pc:docMk/>
            <pc:sldMk cId="285454141" sldId="335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38:18.150" v="108" actId="26606"/>
          <ac:picMkLst>
            <pc:docMk/>
            <pc:sldMk cId="285454141" sldId="335"/>
            <ac:picMk id="2" creationId="{E933CA03-D4E6-4254-BB48-DB4D1CEB2B84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39:27.011" v="111" actId="26606"/>
        <pc:sldMkLst>
          <pc:docMk/>
          <pc:sldMk cId="1207270688" sldId="336"/>
        </pc:sldMkLst>
        <pc:spChg chg="add">
          <ac:chgData name="Sathyanarayanan Shanmugavelu" userId="45c12ba28a986769" providerId="LiveId" clId="{E9E0B062-80B1-4907-AAF5-A9407BE99FA8}" dt="2019-01-27T10:39:27.011" v="111" actId="26606"/>
          <ac:spMkLst>
            <pc:docMk/>
            <pc:sldMk cId="1207270688" sldId="336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39:27.011" v="111" actId="26606"/>
          <ac:spMkLst>
            <pc:docMk/>
            <pc:sldMk cId="1207270688" sldId="336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39:27.011" v="111" actId="26606"/>
          <ac:picMkLst>
            <pc:docMk/>
            <pc:sldMk cId="1207270688" sldId="336"/>
            <ac:picMk id="2" creationId="{DA68469D-EC79-4671-8D86-D93A013017B7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41:41.196" v="116" actId="962"/>
        <pc:sldMkLst>
          <pc:docMk/>
          <pc:sldMk cId="3434010857" sldId="337"/>
        </pc:sldMkLst>
        <pc:spChg chg="add">
          <ac:chgData name="Sathyanarayanan Shanmugavelu" userId="45c12ba28a986769" providerId="LiveId" clId="{E9E0B062-80B1-4907-AAF5-A9407BE99FA8}" dt="2019-01-27T10:40:08.010" v="114" actId="26606"/>
          <ac:spMkLst>
            <pc:docMk/>
            <pc:sldMk cId="3434010857" sldId="337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40:08.010" v="114" actId="26606"/>
          <ac:spMkLst>
            <pc:docMk/>
            <pc:sldMk cId="3434010857" sldId="337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41:41.196" v="116" actId="962"/>
          <ac:picMkLst>
            <pc:docMk/>
            <pc:sldMk cId="3434010857" sldId="337"/>
            <ac:picMk id="2" creationId="{EEB6EC82-11A9-49D6-A184-8DDFFB5E0D7E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44:18.783" v="122" actId="26606"/>
        <pc:sldMkLst>
          <pc:docMk/>
          <pc:sldMk cId="2766268193" sldId="338"/>
        </pc:sldMkLst>
        <pc:spChg chg="add">
          <ac:chgData name="Sathyanarayanan Shanmugavelu" userId="45c12ba28a986769" providerId="LiveId" clId="{E9E0B062-80B1-4907-AAF5-A9407BE99FA8}" dt="2019-01-27T10:44:18.783" v="122" actId="26606"/>
          <ac:spMkLst>
            <pc:docMk/>
            <pc:sldMk cId="2766268193" sldId="338"/>
            <ac:spMk id="7" creationId="{53BB5D57-6178-4F62-B472-0312F6D95A85}"/>
          </ac:spMkLst>
        </pc:spChg>
        <pc:spChg chg="add">
          <ac:chgData name="Sathyanarayanan Shanmugavelu" userId="45c12ba28a986769" providerId="LiveId" clId="{E9E0B062-80B1-4907-AAF5-A9407BE99FA8}" dt="2019-01-27T10:44:18.783" v="122" actId="26606"/>
          <ac:spMkLst>
            <pc:docMk/>
            <pc:sldMk cId="2766268193" sldId="338"/>
            <ac:spMk id="9" creationId="{4C61BD32-7542-4D52-BA5A-3ADE869BF8AC}"/>
          </ac:spMkLst>
        </pc:spChg>
        <pc:picChg chg="add mod">
          <ac:chgData name="Sathyanarayanan Shanmugavelu" userId="45c12ba28a986769" providerId="LiveId" clId="{E9E0B062-80B1-4907-AAF5-A9407BE99FA8}" dt="2019-01-27T10:44:18.783" v="122" actId="26606"/>
          <ac:picMkLst>
            <pc:docMk/>
            <pc:sldMk cId="2766268193" sldId="338"/>
            <ac:picMk id="2" creationId="{3F3FBC85-03D4-41E4-B4E1-C60472D3D6CE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46:46.289" v="127" actId="27614"/>
        <pc:sldMkLst>
          <pc:docMk/>
          <pc:sldMk cId="3577862804" sldId="339"/>
        </pc:sldMkLst>
        <pc:spChg chg="add">
          <ac:chgData name="Sathyanarayanan Shanmugavelu" userId="45c12ba28a986769" providerId="LiveId" clId="{E9E0B062-80B1-4907-AAF5-A9407BE99FA8}" dt="2019-01-27T10:46:14.658" v="125" actId="26606"/>
          <ac:spMkLst>
            <pc:docMk/>
            <pc:sldMk cId="3577862804" sldId="339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46:14.658" v="125" actId="26606"/>
          <ac:spMkLst>
            <pc:docMk/>
            <pc:sldMk cId="3577862804" sldId="339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46:46.289" v="127" actId="27614"/>
          <ac:picMkLst>
            <pc:docMk/>
            <pc:sldMk cId="3577862804" sldId="339"/>
            <ac:picMk id="2" creationId="{3FB5F99D-68F6-4EDF-BA5B-5B544E142849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46:55.783" v="129" actId="26606"/>
        <pc:sldMkLst>
          <pc:docMk/>
          <pc:sldMk cId="2600462746" sldId="340"/>
        </pc:sldMkLst>
        <pc:spChg chg="add">
          <ac:chgData name="Sathyanarayanan Shanmugavelu" userId="45c12ba28a986769" providerId="LiveId" clId="{E9E0B062-80B1-4907-AAF5-A9407BE99FA8}" dt="2019-01-27T10:46:55.783" v="129" actId="26606"/>
          <ac:spMkLst>
            <pc:docMk/>
            <pc:sldMk cId="2600462746" sldId="340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46:55.783" v="129" actId="26606"/>
          <ac:spMkLst>
            <pc:docMk/>
            <pc:sldMk cId="2600462746" sldId="340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46:55.783" v="129" actId="26606"/>
          <ac:picMkLst>
            <pc:docMk/>
            <pc:sldMk cId="2600462746" sldId="340"/>
            <ac:picMk id="2" creationId="{411008BE-61E4-4C7F-8241-CDAD4915BBF6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0:49:15.807" v="132" actId="26606"/>
        <pc:sldMkLst>
          <pc:docMk/>
          <pc:sldMk cId="394634132" sldId="341"/>
        </pc:sldMkLst>
        <pc:spChg chg="add">
          <ac:chgData name="Sathyanarayanan Shanmugavelu" userId="45c12ba28a986769" providerId="LiveId" clId="{E9E0B062-80B1-4907-AAF5-A9407BE99FA8}" dt="2019-01-27T10:49:15.807" v="132" actId="26606"/>
          <ac:spMkLst>
            <pc:docMk/>
            <pc:sldMk cId="394634132" sldId="341"/>
            <ac:spMk id="7" creationId="{53BB5D57-6178-4F62-B472-0312F6D95A85}"/>
          </ac:spMkLst>
        </pc:spChg>
        <pc:spChg chg="add">
          <ac:chgData name="Sathyanarayanan Shanmugavelu" userId="45c12ba28a986769" providerId="LiveId" clId="{E9E0B062-80B1-4907-AAF5-A9407BE99FA8}" dt="2019-01-27T10:49:15.807" v="132" actId="26606"/>
          <ac:spMkLst>
            <pc:docMk/>
            <pc:sldMk cId="394634132" sldId="341"/>
            <ac:spMk id="9" creationId="{4C61BD32-7542-4D52-BA5A-3ADE869BF8AC}"/>
          </ac:spMkLst>
        </pc:spChg>
        <pc:picChg chg="add mod">
          <ac:chgData name="Sathyanarayanan Shanmugavelu" userId="45c12ba28a986769" providerId="LiveId" clId="{E9E0B062-80B1-4907-AAF5-A9407BE99FA8}" dt="2019-01-27T10:49:15.807" v="132" actId="26606"/>
          <ac:picMkLst>
            <pc:docMk/>
            <pc:sldMk cId="394634132" sldId="341"/>
            <ac:picMk id="2" creationId="{D8420EC1-CFB6-4212-85F8-D8946FC72D25}"/>
          </ac:picMkLst>
        </pc:picChg>
      </pc:sldChg>
      <pc:sldChg chg="addSp delSp modSp add mod setBg">
        <pc:chgData name="Sathyanarayanan Shanmugavelu" userId="45c12ba28a986769" providerId="LiveId" clId="{E9E0B062-80B1-4907-AAF5-A9407BE99FA8}" dt="2019-01-27T10:51:23.796" v="139" actId="27614"/>
        <pc:sldMkLst>
          <pc:docMk/>
          <pc:sldMk cId="2525844665" sldId="342"/>
        </pc:sldMkLst>
        <pc:spChg chg="add del">
          <ac:chgData name="Sathyanarayanan Shanmugavelu" userId="45c12ba28a986769" providerId="LiveId" clId="{E9E0B062-80B1-4907-AAF5-A9407BE99FA8}" dt="2019-01-27T10:50:31.632" v="136" actId="26606"/>
          <ac:spMkLst>
            <pc:docMk/>
            <pc:sldMk cId="2525844665" sldId="342"/>
            <ac:spMk id="7" creationId="{53BB5D57-6178-4F62-B472-0312F6D95A85}"/>
          </ac:spMkLst>
        </pc:spChg>
        <pc:spChg chg="add del">
          <ac:chgData name="Sathyanarayanan Shanmugavelu" userId="45c12ba28a986769" providerId="LiveId" clId="{E9E0B062-80B1-4907-AAF5-A9407BE99FA8}" dt="2019-01-27T10:50:31.632" v="136" actId="26606"/>
          <ac:spMkLst>
            <pc:docMk/>
            <pc:sldMk cId="2525844665" sldId="342"/>
            <ac:spMk id="9" creationId="{4C61BD32-7542-4D52-BA5A-3ADE869BF8AC}"/>
          </ac:spMkLst>
        </pc:spChg>
        <pc:spChg chg="add">
          <ac:chgData name="Sathyanarayanan Shanmugavelu" userId="45c12ba28a986769" providerId="LiveId" clId="{E9E0B062-80B1-4907-AAF5-A9407BE99FA8}" dt="2019-01-27T10:50:31.640" v="137" actId="26606"/>
          <ac:spMkLst>
            <pc:docMk/>
            <pc:sldMk cId="2525844665" sldId="342"/>
            <ac:spMk id="11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0:50:31.640" v="137" actId="26606"/>
          <ac:spMkLst>
            <pc:docMk/>
            <pc:sldMk cId="2525844665" sldId="342"/>
            <ac:spMk id="12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0:51:23.796" v="139" actId="27614"/>
          <ac:picMkLst>
            <pc:docMk/>
            <pc:sldMk cId="2525844665" sldId="342"/>
            <ac:picMk id="2" creationId="{1F834393-E90D-44B9-9ACB-56F65AE7D5B0}"/>
          </ac:picMkLst>
        </pc:picChg>
      </pc:sldChg>
      <pc:sldChg chg="addSp delSp modSp add mod setBg">
        <pc:chgData name="Sathyanarayanan Shanmugavelu" userId="45c12ba28a986769" providerId="LiveId" clId="{E9E0B062-80B1-4907-AAF5-A9407BE99FA8}" dt="2019-01-27T10:54:51.674" v="249" actId="26606"/>
        <pc:sldMkLst>
          <pc:docMk/>
          <pc:sldMk cId="1461629739" sldId="343"/>
        </pc:sldMkLst>
        <pc:spChg chg="add mod">
          <ac:chgData name="Sathyanarayanan Shanmugavelu" userId="45c12ba28a986769" providerId="LiveId" clId="{E9E0B062-80B1-4907-AAF5-A9407BE99FA8}" dt="2019-01-27T10:54:51.674" v="249" actId="26606"/>
          <ac:spMkLst>
            <pc:docMk/>
            <pc:sldMk cId="1461629739" sldId="343"/>
            <ac:spMk id="3" creationId="{A5194302-E5F9-471C-8643-1564671A5C87}"/>
          </ac:spMkLst>
        </pc:spChg>
        <pc:spChg chg="add del">
          <ac:chgData name="Sathyanarayanan Shanmugavelu" userId="45c12ba28a986769" providerId="LiveId" clId="{E9E0B062-80B1-4907-AAF5-A9407BE99FA8}" dt="2019-01-27T10:51:41.600" v="142" actId="26606"/>
          <ac:spMkLst>
            <pc:docMk/>
            <pc:sldMk cId="1461629739" sldId="343"/>
            <ac:spMk id="7" creationId="{53BB5D57-6178-4F62-B472-0312F6D95A85}"/>
          </ac:spMkLst>
        </pc:spChg>
        <pc:spChg chg="add del">
          <ac:chgData name="Sathyanarayanan Shanmugavelu" userId="45c12ba28a986769" providerId="LiveId" clId="{E9E0B062-80B1-4907-AAF5-A9407BE99FA8}" dt="2019-01-27T10:51:41.600" v="142" actId="26606"/>
          <ac:spMkLst>
            <pc:docMk/>
            <pc:sldMk cId="1461629739" sldId="343"/>
            <ac:spMk id="9" creationId="{4C61BD32-7542-4D52-BA5A-3ADE869BF8AC}"/>
          </ac:spMkLst>
        </pc:spChg>
        <pc:spChg chg="add del">
          <ac:chgData name="Sathyanarayanan Shanmugavelu" userId="45c12ba28a986769" providerId="LiveId" clId="{E9E0B062-80B1-4907-AAF5-A9407BE99FA8}" dt="2019-01-27T10:54:51.674" v="249" actId="26606"/>
          <ac:spMkLst>
            <pc:docMk/>
            <pc:sldMk cId="1461629739" sldId="343"/>
            <ac:spMk id="11" creationId="{32BC26D8-82FB-445E-AA49-62A77D7C1EE0}"/>
          </ac:spMkLst>
        </pc:spChg>
        <pc:spChg chg="add del">
          <ac:chgData name="Sathyanarayanan Shanmugavelu" userId="45c12ba28a986769" providerId="LiveId" clId="{E9E0B062-80B1-4907-AAF5-A9407BE99FA8}" dt="2019-01-27T10:54:51.674" v="249" actId="26606"/>
          <ac:spMkLst>
            <pc:docMk/>
            <pc:sldMk cId="1461629739" sldId="343"/>
            <ac:spMk id="12" creationId="{CB44330D-EA18-4254-AA95-EB49948539B8}"/>
          </ac:spMkLst>
        </pc:spChg>
        <pc:spChg chg="add del">
          <ac:chgData name="Sathyanarayanan Shanmugavelu" userId="45c12ba28a986769" providerId="LiveId" clId="{E9E0B062-80B1-4907-AAF5-A9407BE99FA8}" dt="2019-01-27T10:54:51.666" v="248" actId="26606"/>
          <ac:spMkLst>
            <pc:docMk/>
            <pc:sldMk cId="1461629739" sldId="343"/>
            <ac:spMk id="17" creationId="{928F64C6-FE22-4FC1-A763-DFCC514811BD}"/>
          </ac:spMkLst>
        </pc:spChg>
        <pc:spChg chg="add">
          <ac:chgData name="Sathyanarayanan Shanmugavelu" userId="45c12ba28a986769" providerId="LiveId" clId="{E9E0B062-80B1-4907-AAF5-A9407BE99FA8}" dt="2019-01-27T10:54:51.674" v="249" actId="26606"/>
          <ac:spMkLst>
            <pc:docMk/>
            <pc:sldMk cId="1461629739" sldId="343"/>
            <ac:spMk id="21" creationId="{F0618178-4B5C-46A4-9E68-052C31FA6E9A}"/>
          </ac:spMkLst>
        </pc:spChg>
        <pc:picChg chg="add mod ord">
          <ac:chgData name="Sathyanarayanan Shanmugavelu" userId="45c12ba28a986769" providerId="LiveId" clId="{E9E0B062-80B1-4907-AAF5-A9407BE99FA8}" dt="2019-01-27T10:54:51.674" v="249" actId="26606"/>
          <ac:picMkLst>
            <pc:docMk/>
            <pc:sldMk cId="1461629739" sldId="343"/>
            <ac:picMk id="2" creationId="{FA45779A-29E1-4131-A50C-C55FDBF00F32}"/>
          </ac:picMkLst>
        </pc:picChg>
        <pc:picChg chg="add mod ord">
          <ac:chgData name="Sathyanarayanan Shanmugavelu" userId="45c12ba28a986769" providerId="LiveId" clId="{E9E0B062-80B1-4907-AAF5-A9407BE99FA8}" dt="2019-01-27T10:54:51.674" v="249" actId="26606"/>
          <ac:picMkLst>
            <pc:docMk/>
            <pc:sldMk cId="1461629739" sldId="343"/>
            <ac:picMk id="4" creationId="{2C926402-FF07-46D2-B04A-BC1C0D7B5F0C}"/>
          </ac:picMkLst>
        </pc:picChg>
        <pc:picChg chg="add mod">
          <ac:chgData name="Sathyanarayanan Shanmugavelu" userId="45c12ba28a986769" providerId="LiveId" clId="{E9E0B062-80B1-4907-AAF5-A9407BE99FA8}" dt="2019-01-27T10:54:51.674" v="249" actId="26606"/>
          <ac:picMkLst>
            <pc:docMk/>
            <pc:sldMk cId="1461629739" sldId="343"/>
            <ac:picMk id="5" creationId="{33CDD182-3F63-4D47-A21B-C6DCEA44449A}"/>
          </ac:picMkLst>
        </pc:picChg>
        <pc:picChg chg="add mod">
          <ac:chgData name="Sathyanarayanan Shanmugavelu" userId="45c12ba28a986769" providerId="LiveId" clId="{E9E0B062-80B1-4907-AAF5-A9407BE99FA8}" dt="2019-01-27T10:54:51.674" v="249" actId="26606"/>
          <ac:picMkLst>
            <pc:docMk/>
            <pc:sldMk cId="1461629739" sldId="343"/>
            <ac:picMk id="6" creationId="{C28E2593-91AA-40BF-BA18-E7A6533DA1CD}"/>
          </ac:picMkLst>
        </pc:picChg>
        <pc:cxnChg chg="add del">
          <ac:chgData name="Sathyanarayanan Shanmugavelu" userId="45c12ba28a986769" providerId="LiveId" clId="{E9E0B062-80B1-4907-AAF5-A9407BE99FA8}" dt="2019-01-27T10:54:51.666" v="248" actId="26606"/>
          <ac:cxnSpMkLst>
            <pc:docMk/>
            <pc:sldMk cId="1461629739" sldId="343"/>
            <ac:cxnSpMk id="19" creationId="{5C34627B-48E6-4F4D-B843-97717A86B490}"/>
          </ac:cxnSpMkLst>
        </pc:cxnChg>
        <pc:cxnChg chg="add">
          <ac:chgData name="Sathyanarayanan Shanmugavelu" userId="45c12ba28a986769" providerId="LiveId" clId="{E9E0B062-80B1-4907-AAF5-A9407BE99FA8}" dt="2019-01-27T10:54:51.674" v="249" actId="26606"/>
          <ac:cxnSpMkLst>
            <pc:docMk/>
            <pc:sldMk cId="1461629739" sldId="343"/>
            <ac:cxnSpMk id="22" creationId="{936FD40B-09C1-46D7-9E32-CC9BD7629FD2}"/>
          </ac:cxnSpMkLst>
        </pc:cxnChg>
      </pc:sldChg>
      <pc:sldChg chg="addSp modSp add mod setBg">
        <pc:chgData name="Sathyanarayanan Shanmugavelu" userId="45c12ba28a986769" providerId="LiveId" clId="{E9E0B062-80B1-4907-AAF5-A9407BE99FA8}" dt="2019-01-27T10:57:20.367" v="256" actId="27614"/>
        <pc:sldMkLst>
          <pc:docMk/>
          <pc:sldMk cId="528944795" sldId="344"/>
        </pc:sldMkLst>
        <pc:picChg chg="add mod">
          <ac:chgData name="Sathyanarayanan Shanmugavelu" userId="45c12ba28a986769" providerId="LiveId" clId="{E9E0B062-80B1-4907-AAF5-A9407BE99FA8}" dt="2019-01-27T10:57:20.367" v="256" actId="27614"/>
          <ac:picMkLst>
            <pc:docMk/>
            <pc:sldMk cId="528944795" sldId="344"/>
            <ac:picMk id="2" creationId="{2B994206-3C96-407E-947C-DF19270A9531}"/>
          </ac:picMkLst>
        </pc:picChg>
        <pc:picChg chg="add mod">
          <ac:chgData name="Sathyanarayanan Shanmugavelu" userId="45c12ba28a986769" providerId="LiveId" clId="{E9E0B062-80B1-4907-AAF5-A9407BE99FA8}" dt="2019-01-27T10:57:20.187" v="255" actId="27614"/>
          <ac:picMkLst>
            <pc:docMk/>
            <pc:sldMk cId="528944795" sldId="344"/>
            <ac:picMk id="3" creationId="{E1A8F1A5-4E9B-4569-8830-C2CDE77B97F6}"/>
          </ac:picMkLst>
        </pc:picChg>
      </pc:sldChg>
      <pc:sldChg chg="addSp delSp modSp add mod setBg">
        <pc:chgData name="Sathyanarayanan Shanmugavelu" userId="45c12ba28a986769" providerId="LiveId" clId="{E9E0B062-80B1-4907-AAF5-A9407BE99FA8}" dt="2019-01-27T10:59:47.912" v="269" actId="27614"/>
        <pc:sldMkLst>
          <pc:docMk/>
          <pc:sldMk cId="933939339" sldId="345"/>
        </pc:sldMkLst>
        <pc:spChg chg="add">
          <ac:chgData name="Sathyanarayanan Shanmugavelu" userId="45c12ba28a986769" providerId="LiveId" clId="{E9E0B062-80B1-4907-AAF5-A9407BE99FA8}" dt="2019-01-27T10:59:36.333" v="262" actId="26606"/>
          <ac:spMkLst>
            <pc:docMk/>
            <pc:sldMk cId="933939339" sldId="345"/>
            <ac:spMk id="10" creationId="{799448F2-0E5B-42DA-B2D1-11A14E947BD4}"/>
          </ac:spMkLst>
        </pc:spChg>
        <pc:spChg chg="add">
          <ac:chgData name="Sathyanarayanan Shanmugavelu" userId="45c12ba28a986769" providerId="LiveId" clId="{E9E0B062-80B1-4907-AAF5-A9407BE99FA8}" dt="2019-01-27T10:59:36.333" v="262" actId="26606"/>
          <ac:spMkLst>
            <pc:docMk/>
            <pc:sldMk cId="933939339" sldId="345"/>
            <ac:spMk id="12" creationId="{4E8A7552-20E1-4F34-ADAB-C1DB6634D47E}"/>
          </ac:spMkLst>
        </pc:spChg>
        <pc:picChg chg="add del">
          <ac:chgData name="Sathyanarayanan Shanmugavelu" userId="45c12ba28a986769" providerId="LiveId" clId="{E9E0B062-80B1-4907-AAF5-A9407BE99FA8}" dt="2019-01-27T10:57:57.491" v="258" actId="478"/>
          <ac:picMkLst>
            <pc:docMk/>
            <pc:sldMk cId="933939339" sldId="345"/>
            <ac:picMk id="2" creationId="{8313162D-C1B9-4B86-9319-909B1106A0BC}"/>
          </ac:picMkLst>
        </pc:picChg>
        <pc:picChg chg="add mod">
          <ac:chgData name="Sathyanarayanan Shanmugavelu" userId="45c12ba28a986769" providerId="LiveId" clId="{E9E0B062-80B1-4907-AAF5-A9407BE99FA8}" dt="2019-01-27T10:59:47.868" v="265" actId="27614"/>
          <ac:picMkLst>
            <pc:docMk/>
            <pc:sldMk cId="933939339" sldId="345"/>
            <ac:picMk id="3" creationId="{AA572FF6-504D-4919-ACF7-03C6AB38B7AE}"/>
          </ac:picMkLst>
        </pc:picChg>
        <pc:picChg chg="add mod">
          <ac:chgData name="Sathyanarayanan Shanmugavelu" userId="45c12ba28a986769" providerId="LiveId" clId="{E9E0B062-80B1-4907-AAF5-A9407BE99FA8}" dt="2019-01-27T10:59:47.868" v="267" actId="27614"/>
          <ac:picMkLst>
            <pc:docMk/>
            <pc:sldMk cId="933939339" sldId="345"/>
            <ac:picMk id="4" creationId="{E72E2A17-8A2F-4D75-9E21-0F2411DBC7EE}"/>
          </ac:picMkLst>
        </pc:picChg>
        <pc:picChg chg="add mod">
          <ac:chgData name="Sathyanarayanan Shanmugavelu" userId="45c12ba28a986769" providerId="LiveId" clId="{E9E0B062-80B1-4907-AAF5-A9407BE99FA8}" dt="2019-01-27T10:59:47.912" v="269" actId="27614"/>
          <ac:picMkLst>
            <pc:docMk/>
            <pc:sldMk cId="933939339" sldId="345"/>
            <ac:picMk id="5" creationId="{DDBC0618-D6ED-4E93-A48F-A1F5885A18CE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02:14.079" v="455" actId="20577"/>
        <pc:sldMkLst>
          <pc:docMk/>
          <pc:sldMk cId="3555497275" sldId="346"/>
        </pc:sldMkLst>
        <pc:spChg chg="add mod">
          <ac:chgData name="Sathyanarayanan Shanmugavelu" userId="45c12ba28a986769" providerId="LiveId" clId="{E9E0B062-80B1-4907-AAF5-A9407BE99FA8}" dt="2019-01-27T11:02:14.079" v="455" actId="20577"/>
          <ac:spMkLst>
            <pc:docMk/>
            <pc:sldMk cId="3555497275" sldId="346"/>
            <ac:spMk id="3" creationId="{6111B7A1-65B3-4911-B52D-94B2A15B9238}"/>
          </ac:spMkLst>
        </pc:spChg>
        <pc:spChg chg="add">
          <ac:chgData name="Sathyanarayanan Shanmugavelu" userId="45c12ba28a986769" providerId="LiveId" clId="{E9E0B062-80B1-4907-AAF5-A9407BE99FA8}" dt="2019-01-27T11:01:58.467" v="403" actId="26606"/>
          <ac:spMkLst>
            <pc:docMk/>
            <pc:sldMk cId="3555497275" sldId="346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1:01:58.467" v="403" actId="26606"/>
          <ac:spMkLst>
            <pc:docMk/>
            <pc:sldMk cId="3555497275" sldId="346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1:01:58.467" v="403" actId="26606"/>
          <ac:picMkLst>
            <pc:docMk/>
            <pc:sldMk cId="3555497275" sldId="346"/>
            <ac:picMk id="2" creationId="{A32F5394-C1E7-40B5-918E-07162CA6CBCF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06:42.650" v="752" actId="20577"/>
        <pc:sldMkLst>
          <pc:docMk/>
          <pc:sldMk cId="1520621968" sldId="347"/>
        </pc:sldMkLst>
        <pc:spChg chg="add mod">
          <ac:chgData name="Sathyanarayanan Shanmugavelu" userId="45c12ba28a986769" providerId="LiveId" clId="{E9E0B062-80B1-4907-AAF5-A9407BE99FA8}" dt="2019-01-27T11:06:42.650" v="752" actId="20577"/>
          <ac:spMkLst>
            <pc:docMk/>
            <pc:sldMk cId="1520621968" sldId="347"/>
            <ac:spMk id="3" creationId="{2BD58175-448F-40F8-B87E-838612DE57F0}"/>
          </ac:spMkLst>
        </pc:spChg>
        <pc:spChg chg="add">
          <ac:chgData name="Sathyanarayanan Shanmugavelu" userId="45c12ba28a986769" providerId="LiveId" clId="{E9E0B062-80B1-4907-AAF5-A9407BE99FA8}" dt="2019-01-27T11:05:05.721" v="641" actId="26606"/>
          <ac:spMkLst>
            <pc:docMk/>
            <pc:sldMk cId="1520621968" sldId="347"/>
            <ac:spMk id="8" creationId="{D12DDE76-C203-4047-9998-63900085B5E8}"/>
          </ac:spMkLst>
        </pc:spChg>
        <pc:picChg chg="add mod ord">
          <ac:chgData name="Sathyanarayanan Shanmugavelu" userId="45c12ba28a986769" providerId="LiveId" clId="{E9E0B062-80B1-4907-AAF5-A9407BE99FA8}" dt="2019-01-27T11:05:05.721" v="641" actId="26606"/>
          <ac:picMkLst>
            <pc:docMk/>
            <pc:sldMk cId="1520621968" sldId="347"/>
            <ac:picMk id="2" creationId="{F09F4AE7-096A-4A57-A72C-A2846205831F}"/>
          </ac:picMkLst>
        </pc:picChg>
      </pc:sldChg>
      <pc:sldChg chg="addSp modSp add del mod setBg">
        <pc:chgData name="Sathyanarayanan Shanmugavelu" userId="45c12ba28a986769" providerId="LiveId" clId="{E9E0B062-80B1-4907-AAF5-A9407BE99FA8}" dt="2019-01-27T11:12:58.104" v="1091" actId="2696"/>
        <pc:sldMkLst>
          <pc:docMk/>
          <pc:sldMk cId="3809833189" sldId="348"/>
        </pc:sldMkLst>
        <pc:spChg chg="add mod">
          <ac:chgData name="Sathyanarayanan Shanmugavelu" userId="45c12ba28a986769" providerId="LiveId" clId="{E9E0B062-80B1-4907-AAF5-A9407BE99FA8}" dt="2019-01-27T11:12:00.797" v="1087" actId="313"/>
          <ac:spMkLst>
            <pc:docMk/>
            <pc:sldMk cId="3809833189" sldId="348"/>
            <ac:spMk id="3" creationId="{D4DF8969-1FEC-40E4-BEDF-A9436E459274}"/>
          </ac:spMkLst>
        </pc:spChg>
        <pc:spChg chg="add">
          <ac:chgData name="Sathyanarayanan Shanmugavelu" userId="45c12ba28a986769" providerId="LiveId" clId="{E9E0B062-80B1-4907-AAF5-A9407BE99FA8}" dt="2019-01-27T11:09:28.922" v="889" actId="26606"/>
          <ac:spMkLst>
            <pc:docMk/>
            <pc:sldMk cId="3809833189" sldId="348"/>
            <ac:spMk id="8" creationId="{D12DDE76-C203-4047-9998-63900085B5E8}"/>
          </ac:spMkLst>
        </pc:spChg>
        <pc:picChg chg="add mod ord">
          <ac:chgData name="Sathyanarayanan Shanmugavelu" userId="45c12ba28a986769" providerId="LiveId" clId="{E9E0B062-80B1-4907-AAF5-A9407BE99FA8}" dt="2019-01-27T11:09:28.922" v="889" actId="26606"/>
          <ac:picMkLst>
            <pc:docMk/>
            <pc:sldMk cId="3809833189" sldId="348"/>
            <ac:picMk id="2" creationId="{ED12F2E2-83D4-492C-8D06-9A657E3C46E9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13:57.362" v="1141" actId="26606"/>
        <pc:sldMkLst>
          <pc:docMk/>
          <pc:sldMk cId="2231264039" sldId="349"/>
        </pc:sldMkLst>
        <pc:spChg chg="add mod">
          <ac:chgData name="Sathyanarayanan Shanmugavelu" userId="45c12ba28a986769" providerId="LiveId" clId="{E9E0B062-80B1-4907-AAF5-A9407BE99FA8}" dt="2019-01-27T11:13:57.362" v="1141" actId="26606"/>
          <ac:spMkLst>
            <pc:docMk/>
            <pc:sldMk cId="2231264039" sldId="349"/>
            <ac:spMk id="3" creationId="{8E0AF7ED-CE96-412C-B379-D67476889263}"/>
          </ac:spMkLst>
        </pc:spChg>
        <pc:spChg chg="add">
          <ac:chgData name="Sathyanarayanan Shanmugavelu" userId="45c12ba28a986769" providerId="LiveId" clId="{E9E0B062-80B1-4907-AAF5-A9407BE99FA8}" dt="2019-01-27T11:13:57.362" v="1141" actId="26606"/>
          <ac:spMkLst>
            <pc:docMk/>
            <pc:sldMk cId="2231264039" sldId="349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1:13:57.362" v="1141" actId="26606"/>
          <ac:spMkLst>
            <pc:docMk/>
            <pc:sldMk cId="2231264039" sldId="349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1:13:57.362" v="1141" actId="26606"/>
          <ac:picMkLst>
            <pc:docMk/>
            <pc:sldMk cId="2231264039" sldId="349"/>
            <ac:picMk id="2" creationId="{0A34E17E-822E-4BD7-88FD-CA31C6F8B640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19:27.137" v="1465" actId="20577"/>
        <pc:sldMkLst>
          <pc:docMk/>
          <pc:sldMk cId="988424583" sldId="350"/>
        </pc:sldMkLst>
        <pc:spChg chg="add mod">
          <ac:chgData name="Sathyanarayanan Shanmugavelu" userId="45c12ba28a986769" providerId="LiveId" clId="{E9E0B062-80B1-4907-AAF5-A9407BE99FA8}" dt="2019-01-27T11:19:27.137" v="1465" actId="20577"/>
          <ac:spMkLst>
            <pc:docMk/>
            <pc:sldMk cId="988424583" sldId="350"/>
            <ac:spMk id="3" creationId="{173A0D23-E78A-4CC0-9D9F-ACB2473385F6}"/>
          </ac:spMkLst>
        </pc:spChg>
        <pc:spChg chg="add">
          <ac:chgData name="Sathyanarayanan Shanmugavelu" userId="45c12ba28a986769" providerId="LiveId" clId="{E9E0B062-80B1-4907-AAF5-A9407BE99FA8}" dt="2019-01-27T11:18:53.720" v="1391" actId="26606"/>
          <ac:spMkLst>
            <pc:docMk/>
            <pc:sldMk cId="988424583" sldId="350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1:18:53.720" v="1391" actId="26606"/>
          <ac:spMkLst>
            <pc:docMk/>
            <pc:sldMk cId="988424583" sldId="350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1:18:53.720" v="1391" actId="26606"/>
          <ac:picMkLst>
            <pc:docMk/>
            <pc:sldMk cId="988424583" sldId="350"/>
            <ac:picMk id="2" creationId="{47178BF5-08FC-4DF1-874F-B5425D1C08AA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16:25.394" v="1270" actId="26606"/>
        <pc:sldMkLst>
          <pc:docMk/>
          <pc:sldMk cId="1243315769" sldId="351"/>
        </pc:sldMkLst>
        <pc:spChg chg="add mod">
          <ac:chgData name="Sathyanarayanan Shanmugavelu" userId="45c12ba28a986769" providerId="LiveId" clId="{E9E0B062-80B1-4907-AAF5-A9407BE99FA8}" dt="2019-01-27T11:16:25.394" v="1270" actId="26606"/>
          <ac:spMkLst>
            <pc:docMk/>
            <pc:sldMk cId="1243315769" sldId="351"/>
            <ac:spMk id="3" creationId="{58C56FFF-587C-4D9E-8F23-FAAB49080081}"/>
          </ac:spMkLst>
        </pc:spChg>
        <pc:spChg chg="add">
          <ac:chgData name="Sathyanarayanan Shanmugavelu" userId="45c12ba28a986769" providerId="LiveId" clId="{E9E0B062-80B1-4907-AAF5-A9407BE99FA8}" dt="2019-01-27T11:16:25.394" v="1270" actId="26606"/>
          <ac:spMkLst>
            <pc:docMk/>
            <pc:sldMk cId="1243315769" sldId="351"/>
            <ac:spMk id="8" creationId="{D12DDE76-C203-4047-9998-63900085B5E8}"/>
          </ac:spMkLst>
        </pc:spChg>
        <pc:picChg chg="add mod ord">
          <ac:chgData name="Sathyanarayanan Shanmugavelu" userId="45c12ba28a986769" providerId="LiveId" clId="{E9E0B062-80B1-4907-AAF5-A9407BE99FA8}" dt="2019-01-27T11:16:25.394" v="1270" actId="26606"/>
          <ac:picMkLst>
            <pc:docMk/>
            <pc:sldMk cId="1243315769" sldId="351"/>
            <ac:picMk id="2" creationId="{85059690-AB31-4FB7-85A3-C2356441F6D5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20:24.110" v="1468" actId="26606"/>
        <pc:sldMkLst>
          <pc:docMk/>
          <pc:sldMk cId="132097322" sldId="352"/>
        </pc:sldMkLst>
        <pc:spChg chg="add">
          <ac:chgData name="Sathyanarayanan Shanmugavelu" userId="45c12ba28a986769" providerId="LiveId" clId="{E9E0B062-80B1-4907-AAF5-A9407BE99FA8}" dt="2019-01-27T11:20:24.110" v="1468" actId="26606"/>
          <ac:spMkLst>
            <pc:docMk/>
            <pc:sldMk cId="132097322" sldId="352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1:20:24.110" v="1468" actId="26606"/>
          <ac:spMkLst>
            <pc:docMk/>
            <pc:sldMk cId="132097322" sldId="352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1:20:24.110" v="1468" actId="26606"/>
          <ac:picMkLst>
            <pc:docMk/>
            <pc:sldMk cId="132097322" sldId="352"/>
            <ac:picMk id="2" creationId="{2C938453-DCF5-4EFF-86BC-D29983AB2701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1:20:50.205" v="1471" actId="26606"/>
        <pc:sldMkLst>
          <pc:docMk/>
          <pc:sldMk cId="479955534" sldId="353"/>
        </pc:sldMkLst>
        <pc:spChg chg="add">
          <ac:chgData name="Sathyanarayanan Shanmugavelu" userId="45c12ba28a986769" providerId="LiveId" clId="{E9E0B062-80B1-4907-AAF5-A9407BE99FA8}" dt="2019-01-27T11:20:50.205" v="1471" actId="26606"/>
          <ac:spMkLst>
            <pc:docMk/>
            <pc:sldMk cId="479955534" sldId="353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1:20:50.205" v="1471" actId="26606"/>
          <ac:spMkLst>
            <pc:docMk/>
            <pc:sldMk cId="479955534" sldId="353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1:20:50.205" v="1471" actId="26606"/>
          <ac:picMkLst>
            <pc:docMk/>
            <pc:sldMk cId="479955534" sldId="353"/>
            <ac:picMk id="2" creationId="{6A1244CF-C0A5-4E52-8537-6D957B8D1143}"/>
          </ac:picMkLst>
        </pc:picChg>
      </pc:sldChg>
      <pc:sldChg chg="addSp delSp modSp add mod setBg setClrOvrMap">
        <pc:chgData name="Sathyanarayanan Shanmugavelu" userId="45c12ba28a986769" providerId="LiveId" clId="{E9E0B062-80B1-4907-AAF5-A9407BE99FA8}" dt="2019-01-27T11:24:16.191" v="1544" actId="1076"/>
        <pc:sldMkLst>
          <pc:docMk/>
          <pc:sldMk cId="2044782399" sldId="354"/>
        </pc:sldMkLst>
        <pc:spChg chg="add mod">
          <ac:chgData name="Sathyanarayanan Shanmugavelu" userId="45c12ba28a986769" providerId="LiveId" clId="{E9E0B062-80B1-4907-AAF5-A9407BE99FA8}" dt="2019-01-27T11:24:00.268" v="1538" actId="26606"/>
          <ac:spMkLst>
            <pc:docMk/>
            <pc:sldMk cId="2044782399" sldId="354"/>
            <ac:spMk id="3" creationId="{4CEF025A-3B93-46E7-A47A-D61ADD9F5F7E}"/>
          </ac:spMkLst>
        </pc:spChg>
        <pc:spChg chg="add del">
          <ac:chgData name="Sathyanarayanan Shanmugavelu" userId="45c12ba28a986769" providerId="LiveId" clId="{E9E0B062-80B1-4907-AAF5-A9407BE99FA8}" dt="2019-01-27T11:24:00.252" v="1537" actId="26606"/>
          <ac:spMkLst>
            <pc:docMk/>
            <pc:sldMk cId="2044782399" sldId="354"/>
            <ac:spMk id="8" creationId="{2BE2D1B8-0887-4D2B-8C42-999040132B03}"/>
          </ac:spMkLst>
        </pc:spChg>
        <pc:spChg chg="add del">
          <ac:chgData name="Sathyanarayanan Shanmugavelu" userId="45c12ba28a986769" providerId="LiveId" clId="{E9E0B062-80B1-4907-AAF5-A9407BE99FA8}" dt="2019-01-27T11:24:00.252" v="1537" actId="26606"/>
          <ac:spMkLst>
            <pc:docMk/>
            <pc:sldMk cId="2044782399" sldId="354"/>
            <ac:spMk id="9" creationId="{FA085277-BAF7-40CC-A608-B030CA969FE9}"/>
          </ac:spMkLst>
        </pc:spChg>
        <pc:spChg chg="add del">
          <ac:chgData name="Sathyanarayanan Shanmugavelu" userId="45c12ba28a986769" providerId="LiveId" clId="{E9E0B062-80B1-4907-AAF5-A9407BE99FA8}" dt="2019-01-27T11:24:00.252" v="1537" actId="26606"/>
          <ac:spMkLst>
            <pc:docMk/>
            <pc:sldMk cId="2044782399" sldId="354"/>
            <ac:spMk id="10" creationId="{64009F90-86BF-44AE-B0EB-D68140E0E0DA}"/>
          </ac:spMkLst>
        </pc:spChg>
        <pc:spChg chg="add del">
          <ac:chgData name="Sathyanarayanan Shanmugavelu" userId="45c12ba28a986769" providerId="LiveId" clId="{E9E0B062-80B1-4907-AAF5-A9407BE99FA8}" dt="2019-01-27T11:23:41.793" v="1525" actId="26606"/>
          <ac:spMkLst>
            <pc:docMk/>
            <pc:sldMk cId="2044782399" sldId="354"/>
            <ac:spMk id="13" creationId="{7AE95D8F-9825-4222-8846-E3461598CC62}"/>
          </ac:spMkLst>
        </pc:spChg>
        <pc:spChg chg="add">
          <ac:chgData name="Sathyanarayanan Shanmugavelu" userId="45c12ba28a986769" providerId="LiveId" clId="{E9E0B062-80B1-4907-AAF5-A9407BE99FA8}" dt="2019-01-27T11:24:00.268" v="1538" actId="26606"/>
          <ac:spMkLst>
            <pc:docMk/>
            <pc:sldMk cId="2044782399" sldId="354"/>
            <ac:spMk id="16" creationId="{7AE95D8F-9825-4222-8846-E3461598CC62}"/>
          </ac:spMkLst>
        </pc:spChg>
        <pc:spChg chg="add del">
          <ac:chgData name="Sathyanarayanan Shanmugavelu" userId="45c12ba28a986769" providerId="LiveId" clId="{E9E0B062-80B1-4907-AAF5-A9407BE99FA8}" dt="2019-01-27T11:23:43.986" v="1527" actId="26606"/>
          <ac:spMkLst>
            <pc:docMk/>
            <pc:sldMk cId="2044782399" sldId="354"/>
            <ac:spMk id="21" creationId="{928F64C6-FE22-4FC1-A763-DFCC514811BD}"/>
          </ac:spMkLst>
        </pc:spChg>
        <pc:spChg chg="add del">
          <ac:chgData name="Sathyanarayanan Shanmugavelu" userId="45c12ba28a986769" providerId="LiveId" clId="{E9E0B062-80B1-4907-AAF5-A9407BE99FA8}" dt="2019-01-27T11:23:45.193" v="1529" actId="26606"/>
          <ac:spMkLst>
            <pc:docMk/>
            <pc:sldMk cId="2044782399" sldId="354"/>
            <ac:spMk id="25" creationId="{7AE95D8F-9825-4222-8846-E3461598CC62}"/>
          </ac:spMkLst>
        </pc:spChg>
        <pc:spChg chg="add del">
          <ac:chgData name="Sathyanarayanan Shanmugavelu" userId="45c12ba28a986769" providerId="LiveId" clId="{E9E0B062-80B1-4907-AAF5-A9407BE99FA8}" dt="2019-01-27T11:23:49.915" v="1531" actId="26606"/>
          <ac:spMkLst>
            <pc:docMk/>
            <pc:sldMk cId="2044782399" sldId="354"/>
            <ac:spMk id="30" creationId="{F0618178-4B5C-46A4-9E68-052C31FA6E9A}"/>
          </ac:spMkLst>
        </pc:spChg>
        <pc:spChg chg="add del">
          <ac:chgData name="Sathyanarayanan Shanmugavelu" userId="45c12ba28a986769" providerId="LiveId" clId="{E9E0B062-80B1-4907-AAF5-A9407BE99FA8}" dt="2019-01-27T11:23:51.731" v="1533" actId="26606"/>
          <ac:spMkLst>
            <pc:docMk/>
            <pc:sldMk cId="2044782399" sldId="354"/>
            <ac:spMk id="33" creationId="{6AF87FB0-CB93-4F72-9279-BC4CE90B310E}"/>
          </ac:spMkLst>
        </pc:spChg>
        <pc:spChg chg="add del">
          <ac:chgData name="Sathyanarayanan Shanmugavelu" userId="45c12ba28a986769" providerId="LiveId" clId="{E9E0B062-80B1-4907-AAF5-A9407BE99FA8}" dt="2019-01-27T11:23:51.731" v="1533" actId="26606"/>
          <ac:spMkLst>
            <pc:docMk/>
            <pc:sldMk cId="2044782399" sldId="354"/>
            <ac:spMk id="34" creationId="{5E139927-0A6F-4AD3-91D3-B2A9E671595B}"/>
          </ac:spMkLst>
        </pc:spChg>
        <pc:spChg chg="add del">
          <ac:chgData name="Sathyanarayanan Shanmugavelu" userId="45c12ba28a986769" providerId="LiveId" clId="{E9E0B062-80B1-4907-AAF5-A9407BE99FA8}" dt="2019-01-27T11:23:51.731" v="1533" actId="26606"/>
          <ac:spMkLst>
            <pc:docMk/>
            <pc:sldMk cId="2044782399" sldId="354"/>
            <ac:spMk id="35" creationId="{5EADE63F-FE89-4F18-B3CE-624078B381F4}"/>
          </ac:spMkLst>
        </pc:spChg>
        <pc:spChg chg="add del">
          <ac:chgData name="Sathyanarayanan Shanmugavelu" userId="45c12ba28a986769" providerId="LiveId" clId="{E9E0B062-80B1-4907-AAF5-A9407BE99FA8}" dt="2019-01-27T11:23:51.731" v="1533" actId="26606"/>
          <ac:spMkLst>
            <pc:docMk/>
            <pc:sldMk cId="2044782399" sldId="354"/>
            <ac:spMk id="36" creationId="{6BDEE881-E8E3-4725-A31C-40F714E1FC3A}"/>
          </ac:spMkLst>
        </pc:spChg>
        <pc:spChg chg="add del">
          <ac:chgData name="Sathyanarayanan Shanmugavelu" userId="45c12ba28a986769" providerId="LiveId" clId="{E9E0B062-80B1-4907-AAF5-A9407BE99FA8}" dt="2019-01-27T11:23:51.731" v="1533" actId="26606"/>
          <ac:spMkLst>
            <pc:docMk/>
            <pc:sldMk cId="2044782399" sldId="354"/>
            <ac:spMk id="37" creationId="{FB202DE7-B82B-4D71-88F3-4363532A4BC9}"/>
          </ac:spMkLst>
        </pc:spChg>
        <pc:picChg chg="add mod ord">
          <ac:chgData name="Sathyanarayanan Shanmugavelu" userId="45c12ba28a986769" providerId="LiveId" clId="{E9E0B062-80B1-4907-AAF5-A9407BE99FA8}" dt="2019-01-27T11:24:00.268" v="1538" actId="26606"/>
          <ac:picMkLst>
            <pc:docMk/>
            <pc:sldMk cId="2044782399" sldId="354"/>
            <ac:picMk id="2" creationId="{ADE1F0E3-A133-4EF4-BD98-078B2EFCDD73}"/>
          </ac:picMkLst>
        </pc:picChg>
        <pc:picChg chg="add mod ord">
          <ac:chgData name="Sathyanarayanan Shanmugavelu" userId="45c12ba28a986769" providerId="LiveId" clId="{E9E0B062-80B1-4907-AAF5-A9407BE99FA8}" dt="2019-01-27T11:24:12.351" v="1542" actId="1076"/>
          <ac:picMkLst>
            <pc:docMk/>
            <pc:sldMk cId="2044782399" sldId="354"/>
            <ac:picMk id="4" creationId="{3443F24F-ABE1-4681-9747-DEDBD6A5095D}"/>
          </ac:picMkLst>
        </pc:picChg>
        <pc:picChg chg="add mod ord">
          <ac:chgData name="Sathyanarayanan Shanmugavelu" userId="45c12ba28a986769" providerId="LiveId" clId="{E9E0B062-80B1-4907-AAF5-A9407BE99FA8}" dt="2019-01-27T11:24:14.495" v="1543" actId="1076"/>
          <ac:picMkLst>
            <pc:docMk/>
            <pc:sldMk cId="2044782399" sldId="354"/>
            <ac:picMk id="5" creationId="{B390FA6F-6D4D-41CA-9054-235AC76721F8}"/>
          </ac:picMkLst>
        </pc:picChg>
        <pc:picChg chg="add mod ord">
          <ac:chgData name="Sathyanarayanan Shanmugavelu" userId="45c12ba28a986769" providerId="LiveId" clId="{E9E0B062-80B1-4907-AAF5-A9407BE99FA8}" dt="2019-01-27T11:24:16.191" v="1544" actId="1076"/>
          <ac:picMkLst>
            <pc:docMk/>
            <pc:sldMk cId="2044782399" sldId="354"/>
            <ac:picMk id="6" creationId="{33A1985E-C26D-4423-AE0A-E8B9C638B1BE}"/>
          </ac:picMkLst>
        </pc:picChg>
        <pc:cxnChg chg="add del">
          <ac:chgData name="Sathyanarayanan Shanmugavelu" userId="45c12ba28a986769" providerId="LiveId" clId="{E9E0B062-80B1-4907-AAF5-A9407BE99FA8}" dt="2019-01-27T11:23:41.793" v="1525" actId="26606"/>
          <ac:cxnSpMkLst>
            <pc:docMk/>
            <pc:sldMk cId="2044782399" sldId="354"/>
            <ac:cxnSpMk id="11" creationId="{DFDA47BC-3069-47F5-8257-24B3B1F76A08}"/>
          </ac:cxnSpMkLst>
        </pc:cxnChg>
        <pc:cxnChg chg="add del">
          <ac:chgData name="Sathyanarayanan Shanmugavelu" userId="45c12ba28a986769" providerId="LiveId" clId="{E9E0B062-80B1-4907-AAF5-A9407BE99FA8}" dt="2019-01-27T11:24:00.252" v="1537" actId="26606"/>
          <ac:cxnSpMkLst>
            <pc:docMk/>
            <pc:sldMk cId="2044782399" sldId="354"/>
            <ac:cxnSpMk id="12" creationId="{14254369-4B26-4D6A-A4CD-BE3438297C30}"/>
          </ac:cxnSpMkLst>
        </pc:cxnChg>
        <pc:cxnChg chg="add">
          <ac:chgData name="Sathyanarayanan Shanmugavelu" userId="45c12ba28a986769" providerId="LiveId" clId="{E9E0B062-80B1-4907-AAF5-A9407BE99FA8}" dt="2019-01-27T11:24:00.268" v="1538" actId="26606"/>
          <ac:cxnSpMkLst>
            <pc:docMk/>
            <pc:sldMk cId="2044782399" sldId="354"/>
            <ac:cxnSpMk id="14" creationId="{DFDA47BC-3069-47F5-8257-24B3B1F76A08}"/>
          </ac:cxnSpMkLst>
        </pc:cxnChg>
        <pc:cxnChg chg="add del">
          <ac:chgData name="Sathyanarayanan Shanmugavelu" userId="45c12ba28a986769" providerId="LiveId" clId="{E9E0B062-80B1-4907-AAF5-A9407BE99FA8}" dt="2019-01-27T11:23:41.793" v="1525" actId="26606"/>
          <ac:cxnSpMkLst>
            <pc:docMk/>
            <pc:sldMk cId="2044782399" sldId="354"/>
            <ac:cxnSpMk id="15" creationId="{942B920A-73AD-402A-8EEF-B88E1A9398B8}"/>
          </ac:cxnSpMkLst>
        </pc:cxnChg>
        <pc:cxnChg chg="add del">
          <ac:chgData name="Sathyanarayanan Shanmugavelu" userId="45c12ba28a986769" providerId="LiveId" clId="{E9E0B062-80B1-4907-AAF5-A9407BE99FA8}" dt="2019-01-27T11:23:41.793" v="1525" actId="26606"/>
          <ac:cxnSpMkLst>
            <pc:docMk/>
            <pc:sldMk cId="2044782399" sldId="354"/>
            <ac:cxnSpMk id="17" creationId="{00C9EB70-BC82-414A-BF8D-AD7FC6727616}"/>
          </ac:cxnSpMkLst>
        </pc:cxnChg>
        <pc:cxnChg chg="add">
          <ac:chgData name="Sathyanarayanan Shanmugavelu" userId="45c12ba28a986769" providerId="LiveId" clId="{E9E0B062-80B1-4907-AAF5-A9407BE99FA8}" dt="2019-01-27T11:24:00.268" v="1538" actId="26606"/>
          <ac:cxnSpMkLst>
            <pc:docMk/>
            <pc:sldMk cId="2044782399" sldId="354"/>
            <ac:cxnSpMk id="18" creationId="{942B920A-73AD-402A-8EEF-B88E1A9398B8}"/>
          </ac:cxnSpMkLst>
        </pc:cxnChg>
        <pc:cxnChg chg="add del">
          <ac:chgData name="Sathyanarayanan Shanmugavelu" userId="45c12ba28a986769" providerId="LiveId" clId="{E9E0B062-80B1-4907-AAF5-A9407BE99FA8}" dt="2019-01-27T11:23:41.793" v="1525" actId="26606"/>
          <ac:cxnSpMkLst>
            <pc:docMk/>
            <pc:sldMk cId="2044782399" sldId="354"/>
            <ac:cxnSpMk id="19" creationId="{3217665F-0036-444A-8D4A-33AF36A36A42}"/>
          </ac:cxnSpMkLst>
        </pc:cxnChg>
        <pc:cxnChg chg="add">
          <ac:chgData name="Sathyanarayanan Shanmugavelu" userId="45c12ba28a986769" providerId="LiveId" clId="{E9E0B062-80B1-4907-AAF5-A9407BE99FA8}" dt="2019-01-27T11:24:00.268" v="1538" actId="26606"/>
          <ac:cxnSpMkLst>
            <pc:docMk/>
            <pc:sldMk cId="2044782399" sldId="354"/>
            <ac:cxnSpMk id="20" creationId="{00C9EB70-BC82-414A-BF8D-AD7FC6727616}"/>
          </ac:cxnSpMkLst>
        </pc:cxnChg>
        <pc:cxnChg chg="add del">
          <ac:chgData name="Sathyanarayanan Shanmugavelu" userId="45c12ba28a986769" providerId="LiveId" clId="{E9E0B062-80B1-4907-AAF5-A9407BE99FA8}" dt="2019-01-27T11:23:43.986" v="1527" actId="26606"/>
          <ac:cxnSpMkLst>
            <pc:docMk/>
            <pc:sldMk cId="2044782399" sldId="354"/>
            <ac:cxnSpMk id="22" creationId="{5C34627B-48E6-4F4D-B843-97717A86B490}"/>
          </ac:cxnSpMkLst>
        </pc:cxnChg>
        <pc:cxnChg chg="add">
          <ac:chgData name="Sathyanarayanan Shanmugavelu" userId="45c12ba28a986769" providerId="LiveId" clId="{E9E0B062-80B1-4907-AAF5-A9407BE99FA8}" dt="2019-01-27T11:24:00.268" v="1538" actId="26606"/>
          <ac:cxnSpMkLst>
            <pc:docMk/>
            <pc:sldMk cId="2044782399" sldId="354"/>
            <ac:cxnSpMk id="23" creationId="{3217665F-0036-444A-8D4A-33AF36A36A42}"/>
          </ac:cxnSpMkLst>
        </pc:cxnChg>
        <pc:cxnChg chg="add del">
          <ac:chgData name="Sathyanarayanan Shanmugavelu" userId="45c12ba28a986769" providerId="LiveId" clId="{E9E0B062-80B1-4907-AAF5-A9407BE99FA8}" dt="2019-01-27T11:23:45.193" v="1529" actId="26606"/>
          <ac:cxnSpMkLst>
            <pc:docMk/>
            <pc:sldMk cId="2044782399" sldId="354"/>
            <ac:cxnSpMk id="24" creationId="{DFDA47BC-3069-47F5-8257-24B3B1F76A08}"/>
          </ac:cxnSpMkLst>
        </pc:cxnChg>
        <pc:cxnChg chg="add del">
          <ac:chgData name="Sathyanarayanan Shanmugavelu" userId="45c12ba28a986769" providerId="LiveId" clId="{E9E0B062-80B1-4907-AAF5-A9407BE99FA8}" dt="2019-01-27T11:23:45.193" v="1529" actId="26606"/>
          <ac:cxnSpMkLst>
            <pc:docMk/>
            <pc:sldMk cId="2044782399" sldId="354"/>
            <ac:cxnSpMk id="26" creationId="{942B920A-73AD-402A-8EEF-B88E1A9398B8}"/>
          </ac:cxnSpMkLst>
        </pc:cxnChg>
        <pc:cxnChg chg="add del">
          <ac:chgData name="Sathyanarayanan Shanmugavelu" userId="45c12ba28a986769" providerId="LiveId" clId="{E9E0B062-80B1-4907-AAF5-A9407BE99FA8}" dt="2019-01-27T11:23:45.193" v="1529" actId="26606"/>
          <ac:cxnSpMkLst>
            <pc:docMk/>
            <pc:sldMk cId="2044782399" sldId="354"/>
            <ac:cxnSpMk id="27" creationId="{00C9EB70-BC82-414A-BF8D-AD7FC6727616}"/>
          </ac:cxnSpMkLst>
        </pc:cxnChg>
        <pc:cxnChg chg="add del">
          <ac:chgData name="Sathyanarayanan Shanmugavelu" userId="45c12ba28a986769" providerId="LiveId" clId="{E9E0B062-80B1-4907-AAF5-A9407BE99FA8}" dt="2019-01-27T11:23:45.193" v="1529" actId="26606"/>
          <ac:cxnSpMkLst>
            <pc:docMk/>
            <pc:sldMk cId="2044782399" sldId="354"/>
            <ac:cxnSpMk id="28" creationId="{3217665F-0036-444A-8D4A-33AF36A36A42}"/>
          </ac:cxnSpMkLst>
        </pc:cxnChg>
        <pc:cxnChg chg="add del">
          <ac:chgData name="Sathyanarayanan Shanmugavelu" userId="45c12ba28a986769" providerId="LiveId" clId="{E9E0B062-80B1-4907-AAF5-A9407BE99FA8}" dt="2019-01-27T11:23:49.915" v="1531" actId="26606"/>
          <ac:cxnSpMkLst>
            <pc:docMk/>
            <pc:sldMk cId="2044782399" sldId="354"/>
            <ac:cxnSpMk id="31" creationId="{936FD40B-09C1-46D7-9E32-CC9BD7629FD2}"/>
          </ac:cxnSpMkLst>
        </pc:cxnChg>
      </pc:sldChg>
      <pc:sldChg chg="addSp delSp modSp add mod setBg">
        <pc:chgData name="Sathyanarayanan Shanmugavelu" userId="45c12ba28a986769" providerId="LiveId" clId="{E9E0B062-80B1-4907-AAF5-A9407BE99FA8}" dt="2019-01-27T12:07:55.254" v="2099" actId="14100"/>
        <pc:sldMkLst>
          <pc:docMk/>
          <pc:sldMk cId="1083489146" sldId="355"/>
        </pc:sldMkLst>
        <pc:spChg chg="add mod">
          <ac:chgData name="Sathyanarayanan Shanmugavelu" userId="45c12ba28a986769" providerId="LiveId" clId="{E9E0B062-80B1-4907-AAF5-A9407BE99FA8}" dt="2019-01-27T12:07:55.254" v="2099" actId="14100"/>
          <ac:spMkLst>
            <pc:docMk/>
            <pc:sldMk cId="1083489146" sldId="355"/>
            <ac:spMk id="3" creationId="{C13C6340-9806-474A-9788-9BDBA6B70A4C}"/>
          </ac:spMkLst>
        </pc:spChg>
        <pc:spChg chg="add del">
          <ac:chgData name="Sathyanarayanan Shanmugavelu" userId="45c12ba28a986769" providerId="LiveId" clId="{E9E0B062-80B1-4907-AAF5-A9407BE99FA8}" dt="2019-01-27T11:24:57.517" v="1548" actId="26606"/>
          <ac:spMkLst>
            <pc:docMk/>
            <pc:sldMk cId="1083489146" sldId="355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1:26:00.484" v="1666" actId="26606"/>
          <ac:spMkLst>
            <pc:docMk/>
            <pc:sldMk cId="1083489146" sldId="355"/>
            <ac:spMk id="8" creationId="{6753252F-4873-4F63-801D-CC719279A7D5}"/>
          </ac:spMkLst>
        </pc:spChg>
        <pc:spChg chg="add del">
          <ac:chgData name="Sathyanarayanan Shanmugavelu" userId="45c12ba28a986769" providerId="LiveId" clId="{E9E0B062-80B1-4907-AAF5-A9407BE99FA8}" dt="2019-01-27T11:24:57.517" v="1548" actId="26606"/>
          <ac:spMkLst>
            <pc:docMk/>
            <pc:sldMk cId="1083489146" sldId="355"/>
            <ac:spMk id="9" creationId="{CB44330D-EA18-4254-AA95-EB49948539B8}"/>
          </ac:spMkLst>
        </pc:spChg>
        <pc:spChg chg="add">
          <ac:chgData name="Sathyanarayanan Shanmugavelu" userId="45c12ba28a986769" providerId="LiveId" clId="{E9E0B062-80B1-4907-AAF5-A9407BE99FA8}" dt="2019-01-27T11:26:00.484" v="1666" actId="26606"/>
          <ac:spMkLst>
            <pc:docMk/>
            <pc:sldMk cId="1083489146" sldId="355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1:26:00.484" v="1666" actId="26606"/>
          <ac:picMkLst>
            <pc:docMk/>
            <pc:sldMk cId="1083489146" sldId="355"/>
            <ac:picMk id="2" creationId="{C66FD345-7D0A-47CB-90A3-852282260E0B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09:37.132" v="2211" actId="26606"/>
        <pc:sldMkLst>
          <pc:docMk/>
          <pc:sldMk cId="2884452781" sldId="356"/>
        </pc:sldMkLst>
        <pc:spChg chg="add mod">
          <ac:chgData name="Sathyanarayanan Shanmugavelu" userId="45c12ba28a986769" providerId="LiveId" clId="{E9E0B062-80B1-4907-AAF5-A9407BE99FA8}" dt="2019-01-27T12:09:37.132" v="2211" actId="26606"/>
          <ac:spMkLst>
            <pc:docMk/>
            <pc:sldMk cId="2884452781" sldId="356"/>
            <ac:spMk id="3" creationId="{0121BC3E-5284-4DE6-BF06-9D8D0E39B4F4}"/>
          </ac:spMkLst>
        </pc:spChg>
        <pc:spChg chg="add">
          <ac:chgData name="Sathyanarayanan Shanmugavelu" userId="45c12ba28a986769" providerId="LiveId" clId="{E9E0B062-80B1-4907-AAF5-A9407BE99FA8}" dt="2019-01-27T12:09:37.132" v="2211" actId="26606"/>
          <ac:spMkLst>
            <pc:docMk/>
            <pc:sldMk cId="2884452781" sldId="356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2:09:37.132" v="2211" actId="26606"/>
          <ac:spMkLst>
            <pc:docMk/>
            <pc:sldMk cId="2884452781" sldId="356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2:09:37.132" v="2211" actId="26606"/>
          <ac:picMkLst>
            <pc:docMk/>
            <pc:sldMk cId="2884452781" sldId="356"/>
            <ac:picMk id="2" creationId="{576D432B-A121-4C40-9342-8C012E558257}"/>
          </ac:picMkLst>
        </pc:picChg>
      </pc:sldChg>
      <pc:sldChg chg="addSp delSp modSp add mod setBg">
        <pc:chgData name="Sathyanarayanan Shanmugavelu" userId="45c12ba28a986769" providerId="LiveId" clId="{E9E0B062-80B1-4907-AAF5-A9407BE99FA8}" dt="2019-01-27T12:11:05.288" v="2218" actId="14100"/>
        <pc:sldMkLst>
          <pc:docMk/>
          <pc:sldMk cId="2328292922" sldId="357"/>
        </pc:sldMkLst>
        <pc:spChg chg="add">
          <ac:chgData name="Sathyanarayanan Shanmugavelu" userId="45c12ba28a986769" providerId="LiveId" clId="{E9E0B062-80B1-4907-AAF5-A9407BE99FA8}" dt="2019-01-27T12:10:14.406" v="2214" actId="26606"/>
          <ac:spMkLst>
            <pc:docMk/>
            <pc:sldMk cId="2328292922" sldId="357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2:10:14.406" v="2214" actId="26606"/>
          <ac:spMkLst>
            <pc:docMk/>
            <pc:sldMk cId="2328292922" sldId="357"/>
            <ac:spMk id="9" creationId="{CB44330D-EA18-4254-AA95-EB49948539B8}"/>
          </ac:spMkLst>
        </pc:spChg>
        <pc:picChg chg="add del mod">
          <ac:chgData name="Sathyanarayanan Shanmugavelu" userId="45c12ba28a986769" providerId="LiveId" clId="{E9E0B062-80B1-4907-AAF5-A9407BE99FA8}" dt="2019-01-27T12:11:01.326" v="2215" actId="478"/>
          <ac:picMkLst>
            <pc:docMk/>
            <pc:sldMk cId="2328292922" sldId="357"/>
            <ac:picMk id="2" creationId="{63EC0578-C76E-4C0B-8090-7AD35639E75D}"/>
          </ac:picMkLst>
        </pc:picChg>
        <pc:picChg chg="add mod">
          <ac:chgData name="Sathyanarayanan Shanmugavelu" userId="45c12ba28a986769" providerId="LiveId" clId="{E9E0B062-80B1-4907-AAF5-A9407BE99FA8}" dt="2019-01-27T12:11:05.288" v="2218" actId="14100"/>
          <ac:picMkLst>
            <pc:docMk/>
            <pc:sldMk cId="2328292922" sldId="357"/>
            <ac:picMk id="3" creationId="{1B09F641-2226-4033-AAFD-F4C06BC7A2B3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13:44.228" v="2227" actId="1076"/>
        <pc:sldMkLst>
          <pc:docMk/>
          <pc:sldMk cId="1535813697" sldId="358"/>
        </pc:sldMkLst>
        <pc:picChg chg="add mod">
          <ac:chgData name="Sathyanarayanan Shanmugavelu" userId="45c12ba28a986769" providerId="LiveId" clId="{E9E0B062-80B1-4907-AAF5-A9407BE99FA8}" dt="2019-01-27T12:13:30.560" v="2224" actId="26606"/>
          <ac:picMkLst>
            <pc:docMk/>
            <pc:sldMk cId="1535813697" sldId="358"/>
            <ac:picMk id="2" creationId="{E9CC4B07-1154-439E-A3AE-5383794362D2}"/>
          </ac:picMkLst>
        </pc:picChg>
        <pc:picChg chg="add mod ord">
          <ac:chgData name="Sathyanarayanan Shanmugavelu" userId="45c12ba28a986769" providerId="LiveId" clId="{E9E0B062-80B1-4907-AAF5-A9407BE99FA8}" dt="2019-01-27T12:13:42.564" v="2226" actId="1076"/>
          <ac:picMkLst>
            <pc:docMk/>
            <pc:sldMk cId="1535813697" sldId="358"/>
            <ac:picMk id="3" creationId="{7ABFC761-4771-46FA-9DC8-F59175D2DDF9}"/>
          </ac:picMkLst>
        </pc:picChg>
        <pc:picChg chg="add mod">
          <ac:chgData name="Sathyanarayanan Shanmugavelu" userId="45c12ba28a986769" providerId="LiveId" clId="{E9E0B062-80B1-4907-AAF5-A9407BE99FA8}" dt="2019-01-27T12:13:30.560" v="2224" actId="26606"/>
          <ac:picMkLst>
            <pc:docMk/>
            <pc:sldMk cId="1535813697" sldId="358"/>
            <ac:picMk id="4" creationId="{346D771A-0DEA-40E7-B7A6-1E71D675C86E}"/>
          </ac:picMkLst>
        </pc:picChg>
        <pc:picChg chg="add mod ord">
          <ac:chgData name="Sathyanarayanan Shanmugavelu" userId="45c12ba28a986769" providerId="LiveId" clId="{E9E0B062-80B1-4907-AAF5-A9407BE99FA8}" dt="2019-01-27T12:13:44.228" v="2227" actId="1076"/>
          <ac:picMkLst>
            <pc:docMk/>
            <pc:sldMk cId="1535813697" sldId="358"/>
            <ac:picMk id="5" creationId="{B817DFB7-484E-43DC-AD6F-E881518AB1C2}"/>
          </ac:picMkLst>
        </pc:picChg>
        <pc:cxnChg chg="add">
          <ac:chgData name="Sathyanarayanan Shanmugavelu" userId="45c12ba28a986769" providerId="LiveId" clId="{E9E0B062-80B1-4907-AAF5-A9407BE99FA8}" dt="2019-01-27T12:13:30.560" v="2224" actId="26606"/>
          <ac:cxnSpMkLst>
            <pc:docMk/>
            <pc:sldMk cId="1535813697" sldId="358"/>
            <ac:cxnSpMk id="10" creationId="{91B6081D-D3E8-4209-B85B-EB1C655A6272}"/>
          </ac:cxnSpMkLst>
        </pc:cxnChg>
        <pc:cxnChg chg="add">
          <ac:chgData name="Sathyanarayanan Shanmugavelu" userId="45c12ba28a986769" providerId="LiveId" clId="{E9E0B062-80B1-4907-AAF5-A9407BE99FA8}" dt="2019-01-27T12:13:30.560" v="2224" actId="26606"/>
          <ac:cxnSpMkLst>
            <pc:docMk/>
            <pc:sldMk cId="1535813697" sldId="358"/>
            <ac:cxnSpMk id="12" creationId="{28CA55E4-1295-45C8-BA05-5A9E705B749A}"/>
          </ac:cxnSpMkLst>
        </pc:cxnChg>
        <pc:cxnChg chg="add">
          <ac:chgData name="Sathyanarayanan Shanmugavelu" userId="45c12ba28a986769" providerId="LiveId" clId="{E9E0B062-80B1-4907-AAF5-A9407BE99FA8}" dt="2019-01-27T12:13:30.560" v="2224" actId="26606"/>
          <ac:cxnSpMkLst>
            <pc:docMk/>
            <pc:sldMk cId="1535813697" sldId="358"/>
            <ac:cxnSpMk id="14" creationId="{08C5794E-A9A1-4A23-AF68-C79A7822334C}"/>
          </ac:cxnSpMkLst>
        </pc:cxnChg>
      </pc:sldChg>
      <pc:sldChg chg="addSp modSp add mod setBg">
        <pc:chgData name="Sathyanarayanan Shanmugavelu" userId="45c12ba28a986769" providerId="LiveId" clId="{E9E0B062-80B1-4907-AAF5-A9407BE99FA8}" dt="2019-01-27T12:14:29.726" v="2230" actId="26606"/>
        <pc:sldMkLst>
          <pc:docMk/>
          <pc:sldMk cId="3949096135" sldId="359"/>
        </pc:sldMkLst>
        <pc:spChg chg="add">
          <ac:chgData name="Sathyanarayanan Shanmugavelu" userId="45c12ba28a986769" providerId="LiveId" clId="{E9E0B062-80B1-4907-AAF5-A9407BE99FA8}" dt="2019-01-27T12:14:29.726" v="2230" actId="26606"/>
          <ac:spMkLst>
            <pc:docMk/>
            <pc:sldMk cId="3949096135" sldId="359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2:14:29.726" v="2230" actId="26606"/>
          <ac:spMkLst>
            <pc:docMk/>
            <pc:sldMk cId="3949096135" sldId="359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2:14:29.726" v="2230" actId="26606"/>
          <ac:picMkLst>
            <pc:docMk/>
            <pc:sldMk cId="3949096135" sldId="359"/>
            <ac:picMk id="2" creationId="{D9611628-B219-48DF-A997-8BCEF36F35F4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16:11.954" v="2233" actId="26606"/>
        <pc:sldMkLst>
          <pc:docMk/>
          <pc:sldMk cId="2878211363" sldId="360"/>
        </pc:sldMkLst>
        <pc:spChg chg="add">
          <ac:chgData name="Sathyanarayanan Shanmugavelu" userId="45c12ba28a986769" providerId="LiveId" clId="{E9E0B062-80B1-4907-AAF5-A9407BE99FA8}" dt="2019-01-27T12:16:11.954" v="2233" actId="26606"/>
          <ac:spMkLst>
            <pc:docMk/>
            <pc:sldMk cId="2878211363" sldId="360"/>
            <ac:spMk id="7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2:16:11.954" v="2233" actId="26606"/>
          <ac:spMkLst>
            <pc:docMk/>
            <pc:sldMk cId="2878211363" sldId="360"/>
            <ac:spMk id="9" creationId="{CB44330D-EA18-4254-AA95-EB49948539B8}"/>
          </ac:spMkLst>
        </pc:spChg>
        <pc:picChg chg="add mod">
          <ac:chgData name="Sathyanarayanan Shanmugavelu" userId="45c12ba28a986769" providerId="LiveId" clId="{E9E0B062-80B1-4907-AAF5-A9407BE99FA8}" dt="2019-01-27T12:16:11.954" v="2233" actId="26606"/>
          <ac:picMkLst>
            <pc:docMk/>
            <pc:sldMk cId="2878211363" sldId="360"/>
            <ac:picMk id="2" creationId="{31C24D10-5582-4C7E-9E9D-CF337D8756DB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18:17.971" v="2412" actId="20577"/>
        <pc:sldMkLst>
          <pc:docMk/>
          <pc:sldMk cId="1575912971" sldId="361"/>
        </pc:sldMkLst>
        <pc:spChg chg="add mod">
          <ac:chgData name="Sathyanarayanan Shanmugavelu" userId="45c12ba28a986769" providerId="LiveId" clId="{E9E0B062-80B1-4907-AAF5-A9407BE99FA8}" dt="2019-01-27T12:18:17.971" v="2412" actId="20577"/>
          <ac:spMkLst>
            <pc:docMk/>
            <pc:sldMk cId="1575912971" sldId="361"/>
            <ac:spMk id="3" creationId="{2DBA3760-0A52-4A0C-AE60-9826AC4FC566}"/>
          </ac:spMkLst>
        </pc:spChg>
        <pc:spChg chg="add">
          <ac:chgData name="Sathyanarayanan Shanmugavelu" userId="45c12ba28a986769" providerId="LiveId" clId="{E9E0B062-80B1-4907-AAF5-A9407BE99FA8}" dt="2019-01-27T12:18:06.774" v="2358" actId="26606"/>
          <ac:spMkLst>
            <pc:docMk/>
            <pc:sldMk cId="1575912971" sldId="361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2:18:06.774" v="2358" actId="26606"/>
          <ac:spMkLst>
            <pc:docMk/>
            <pc:sldMk cId="1575912971" sldId="361"/>
            <ac:spMk id="10" creationId="{047C8CCB-F95D-4249-92DD-651249D3535A}"/>
          </ac:spMkLst>
        </pc:spChg>
        <pc:picChg chg="add mod ord">
          <ac:chgData name="Sathyanarayanan Shanmugavelu" userId="45c12ba28a986769" providerId="LiveId" clId="{E9E0B062-80B1-4907-AAF5-A9407BE99FA8}" dt="2019-01-27T12:18:06.774" v="2358" actId="26606"/>
          <ac:picMkLst>
            <pc:docMk/>
            <pc:sldMk cId="1575912971" sldId="361"/>
            <ac:picMk id="2" creationId="{107ADBF8-D4CB-4CC9-B278-DC508C253B07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20:25.360" v="2564" actId="20577"/>
        <pc:sldMkLst>
          <pc:docMk/>
          <pc:sldMk cId="4071432028" sldId="362"/>
        </pc:sldMkLst>
        <pc:spChg chg="add mod">
          <ac:chgData name="Sathyanarayanan Shanmugavelu" userId="45c12ba28a986769" providerId="LiveId" clId="{E9E0B062-80B1-4907-AAF5-A9407BE99FA8}" dt="2019-01-27T12:20:25.360" v="2564" actId="20577"/>
          <ac:spMkLst>
            <pc:docMk/>
            <pc:sldMk cId="4071432028" sldId="362"/>
            <ac:spMk id="3" creationId="{C0E9A2B6-C6AF-4618-AAB4-053DCEF1310B}"/>
          </ac:spMkLst>
        </pc:spChg>
        <pc:spChg chg="add">
          <ac:chgData name="Sathyanarayanan Shanmugavelu" userId="45c12ba28a986769" providerId="LiveId" clId="{E9E0B062-80B1-4907-AAF5-A9407BE99FA8}" dt="2019-01-27T12:20:18.428" v="2559" actId="26606"/>
          <ac:spMkLst>
            <pc:docMk/>
            <pc:sldMk cId="4071432028" sldId="362"/>
            <ac:spMk id="8" creationId="{AB45A142-4255-493C-8284-5D566C121B10}"/>
          </ac:spMkLst>
        </pc:spChg>
        <pc:picChg chg="add mod ord">
          <ac:chgData name="Sathyanarayanan Shanmugavelu" userId="45c12ba28a986769" providerId="LiveId" clId="{E9E0B062-80B1-4907-AAF5-A9407BE99FA8}" dt="2019-01-27T12:20:18.428" v="2559" actId="26606"/>
          <ac:picMkLst>
            <pc:docMk/>
            <pc:sldMk cId="4071432028" sldId="362"/>
            <ac:picMk id="2" creationId="{BC03BF31-832D-44B6-8EE5-075A3A6CC99B}"/>
          </ac:picMkLst>
        </pc:picChg>
        <pc:cxnChg chg="add">
          <ac:chgData name="Sathyanarayanan Shanmugavelu" userId="45c12ba28a986769" providerId="LiveId" clId="{E9E0B062-80B1-4907-AAF5-A9407BE99FA8}" dt="2019-01-27T12:20:18.428" v="2559" actId="26606"/>
          <ac:cxnSpMkLst>
            <pc:docMk/>
            <pc:sldMk cId="4071432028" sldId="362"/>
            <ac:cxnSpMk id="10" creationId="{38FB9660-F42F-4313-BBC4-47C007FE484C}"/>
          </ac:cxnSpMkLst>
        </pc:cxnChg>
      </pc:sldChg>
      <pc:sldChg chg="addSp delSp modSp add mod setBg">
        <pc:chgData name="Sathyanarayanan Shanmugavelu" userId="45c12ba28a986769" providerId="LiveId" clId="{E9E0B062-80B1-4907-AAF5-A9407BE99FA8}" dt="2019-01-27T12:22:39.912" v="2580" actId="27614"/>
        <pc:sldMkLst>
          <pc:docMk/>
          <pc:sldMk cId="3272756794" sldId="363"/>
        </pc:sldMkLst>
        <pc:spChg chg="add">
          <ac:chgData name="Sathyanarayanan Shanmugavelu" userId="45c12ba28a986769" providerId="LiveId" clId="{E9E0B062-80B1-4907-AAF5-A9407BE99FA8}" dt="2019-01-27T12:21:51.571" v="2569" actId="26606"/>
          <ac:spMkLst>
            <pc:docMk/>
            <pc:sldMk cId="3272756794" sldId="363"/>
            <ac:spMk id="8" creationId="{32BC26D8-82FB-445E-AA49-62A77D7C1EE0}"/>
          </ac:spMkLst>
        </pc:spChg>
        <pc:spChg chg="add">
          <ac:chgData name="Sathyanarayanan Shanmugavelu" userId="45c12ba28a986769" providerId="LiveId" clId="{E9E0B062-80B1-4907-AAF5-A9407BE99FA8}" dt="2019-01-27T12:21:51.571" v="2569" actId="26606"/>
          <ac:spMkLst>
            <pc:docMk/>
            <pc:sldMk cId="3272756794" sldId="363"/>
            <ac:spMk id="10" creationId="{CB44330D-EA18-4254-AA95-EB49948539B8}"/>
          </ac:spMkLst>
        </pc:spChg>
        <pc:picChg chg="add del">
          <ac:chgData name="Sathyanarayanan Shanmugavelu" userId="45c12ba28a986769" providerId="LiveId" clId="{E9E0B062-80B1-4907-AAF5-A9407BE99FA8}" dt="2019-01-27T12:21:49.276" v="2567" actId="478"/>
          <ac:picMkLst>
            <pc:docMk/>
            <pc:sldMk cId="3272756794" sldId="363"/>
            <ac:picMk id="2" creationId="{B99ED933-08ED-4AFF-BFF9-6C0996356888}"/>
          </ac:picMkLst>
        </pc:picChg>
        <pc:picChg chg="add mod">
          <ac:chgData name="Sathyanarayanan Shanmugavelu" userId="45c12ba28a986769" providerId="LiveId" clId="{E9E0B062-80B1-4907-AAF5-A9407BE99FA8}" dt="2019-01-27T12:22:39.912" v="2580" actId="27614"/>
          <ac:picMkLst>
            <pc:docMk/>
            <pc:sldMk cId="3272756794" sldId="363"/>
            <ac:picMk id="3" creationId="{D71F9577-85E7-4289-A80D-99A7260AD7A8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27:11.744" v="2945" actId="27636"/>
        <pc:sldMkLst>
          <pc:docMk/>
          <pc:sldMk cId="2910499318" sldId="364"/>
        </pc:sldMkLst>
        <pc:spChg chg="add mod">
          <ac:chgData name="Sathyanarayanan Shanmugavelu" userId="45c12ba28a986769" providerId="LiveId" clId="{E9E0B062-80B1-4907-AAF5-A9407BE99FA8}" dt="2019-01-27T12:27:11.744" v="2945" actId="27636"/>
          <ac:spMkLst>
            <pc:docMk/>
            <pc:sldMk cId="2910499318" sldId="364"/>
            <ac:spMk id="2" creationId="{45619BA7-8E64-4243-8FDD-DED537B85D84}"/>
          </ac:spMkLst>
        </pc:spChg>
        <pc:spChg chg="add">
          <ac:chgData name="Sathyanarayanan Shanmugavelu" userId="45c12ba28a986769" providerId="LiveId" clId="{E9E0B062-80B1-4907-AAF5-A9407BE99FA8}" dt="2019-01-27T12:25:18.654" v="2822" actId="26606"/>
          <ac:spMkLst>
            <pc:docMk/>
            <pc:sldMk cId="2910499318" sldId="364"/>
            <ac:spMk id="9" creationId="{823AC064-BC96-4F32-8AE1-B2FD38754823}"/>
          </ac:spMkLst>
        </pc:spChg>
        <pc:picChg chg="add mod ord">
          <ac:chgData name="Sathyanarayanan Shanmugavelu" userId="45c12ba28a986769" providerId="LiveId" clId="{E9E0B062-80B1-4907-AAF5-A9407BE99FA8}" dt="2019-01-27T12:26:18.560" v="2865" actId="1076"/>
          <ac:picMkLst>
            <pc:docMk/>
            <pc:sldMk cId="2910499318" sldId="364"/>
            <ac:picMk id="3" creationId="{0ED4F0FB-2FB9-4D4A-9AC6-E83B8D18DF8B}"/>
          </ac:picMkLst>
        </pc:picChg>
        <pc:picChg chg="add mod">
          <ac:chgData name="Sathyanarayanan Shanmugavelu" userId="45c12ba28a986769" providerId="LiveId" clId="{E9E0B062-80B1-4907-AAF5-A9407BE99FA8}" dt="2019-01-27T12:26:20.751" v="2866" actId="1076"/>
          <ac:picMkLst>
            <pc:docMk/>
            <pc:sldMk cId="2910499318" sldId="364"/>
            <ac:picMk id="4" creationId="{385D5AE8-0C4F-40C1-B68D-773ABB5DB718}"/>
          </ac:picMkLst>
        </pc:picChg>
        <pc:cxnChg chg="add">
          <ac:chgData name="Sathyanarayanan Shanmugavelu" userId="45c12ba28a986769" providerId="LiveId" clId="{E9E0B062-80B1-4907-AAF5-A9407BE99FA8}" dt="2019-01-27T12:25:18.654" v="2822" actId="26606"/>
          <ac:cxnSpMkLst>
            <pc:docMk/>
            <pc:sldMk cId="2910499318" sldId="364"/>
            <ac:cxnSpMk id="11" creationId="{7E7C77BC-7138-40B1-A15B-20F57A494629}"/>
          </ac:cxnSpMkLst>
        </pc:cxnChg>
        <pc:cxnChg chg="add">
          <ac:chgData name="Sathyanarayanan Shanmugavelu" userId="45c12ba28a986769" providerId="LiveId" clId="{E9E0B062-80B1-4907-AAF5-A9407BE99FA8}" dt="2019-01-27T12:25:18.654" v="2822" actId="26606"/>
          <ac:cxnSpMkLst>
            <pc:docMk/>
            <pc:sldMk cId="2910499318" sldId="364"/>
            <ac:cxnSpMk id="13" creationId="{DB146403-F3D6-484B-B2ED-97F9565D0370}"/>
          </ac:cxnSpMkLst>
        </pc:cxnChg>
      </pc:sldChg>
      <pc:sldChg chg="addSp modSp add mod setBg">
        <pc:chgData name="Sathyanarayanan Shanmugavelu" userId="45c12ba28a986769" providerId="LiveId" clId="{E9E0B062-80B1-4907-AAF5-A9407BE99FA8}" dt="2019-01-27T12:28:39.154" v="3032" actId="26606"/>
        <pc:sldMkLst>
          <pc:docMk/>
          <pc:sldMk cId="2857868514" sldId="365"/>
        </pc:sldMkLst>
        <pc:spChg chg="add mod">
          <ac:chgData name="Sathyanarayanan Shanmugavelu" userId="45c12ba28a986769" providerId="LiveId" clId="{E9E0B062-80B1-4907-AAF5-A9407BE99FA8}" dt="2019-01-27T12:28:39.154" v="3032" actId="26606"/>
          <ac:spMkLst>
            <pc:docMk/>
            <pc:sldMk cId="2857868514" sldId="365"/>
            <ac:spMk id="2" creationId="{6FA442AF-C263-444A-A847-2B140B422BEB}"/>
          </ac:spMkLst>
        </pc:spChg>
        <pc:spChg chg="add">
          <ac:chgData name="Sathyanarayanan Shanmugavelu" userId="45c12ba28a986769" providerId="LiveId" clId="{E9E0B062-80B1-4907-AAF5-A9407BE99FA8}" dt="2019-01-27T12:28:39.154" v="3032" actId="26606"/>
          <ac:spMkLst>
            <pc:docMk/>
            <pc:sldMk cId="2857868514" sldId="365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2:28:39.154" v="3032" actId="26606"/>
          <ac:spMkLst>
            <pc:docMk/>
            <pc:sldMk cId="2857868514" sldId="365"/>
            <ac:spMk id="10" creationId="{047C8CCB-F95D-4249-92DD-651249D3535A}"/>
          </ac:spMkLst>
        </pc:spChg>
        <pc:picChg chg="add mod">
          <ac:chgData name="Sathyanarayanan Shanmugavelu" userId="45c12ba28a986769" providerId="LiveId" clId="{E9E0B062-80B1-4907-AAF5-A9407BE99FA8}" dt="2019-01-27T12:28:39.154" v="3032" actId="26606"/>
          <ac:picMkLst>
            <pc:docMk/>
            <pc:sldMk cId="2857868514" sldId="365"/>
            <ac:picMk id="3" creationId="{6C1BE928-7991-4DFB-83DF-F172B6EDFF35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31:47.056" v="3288" actId="20577"/>
        <pc:sldMkLst>
          <pc:docMk/>
          <pc:sldMk cId="1606535000" sldId="366"/>
        </pc:sldMkLst>
        <pc:spChg chg="add mod">
          <ac:chgData name="Sathyanarayanan Shanmugavelu" userId="45c12ba28a986769" providerId="LiveId" clId="{E9E0B062-80B1-4907-AAF5-A9407BE99FA8}" dt="2019-01-27T12:31:47.056" v="3288" actId="20577"/>
          <ac:spMkLst>
            <pc:docMk/>
            <pc:sldMk cId="1606535000" sldId="366"/>
            <ac:spMk id="2" creationId="{118DB1A7-2517-4E3D-B6D9-AD9A69FDE189}"/>
          </ac:spMkLst>
        </pc:spChg>
        <pc:spChg chg="add">
          <ac:chgData name="Sathyanarayanan Shanmugavelu" userId="45c12ba28a986769" providerId="LiveId" clId="{E9E0B062-80B1-4907-AAF5-A9407BE99FA8}" dt="2019-01-27T12:31:21.941" v="3275" actId="26606"/>
          <ac:spMkLst>
            <pc:docMk/>
            <pc:sldMk cId="1606535000" sldId="366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2:31:21.941" v="3275" actId="26606"/>
          <ac:spMkLst>
            <pc:docMk/>
            <pc:sldMk cId="1606535000" sldId="366"/>
            <ac:spMk id="10" creationId="{047C8CCB-F95D-4249-92DD-651249D3535A}"/>
          </ac:spMkLst>
        </pc:spChg>
        <pc:picChg chg="add mod">
          <ac:chgData name="Sathyanarayanan Shanmugavelu" userId="45c12ba28a986769" providerId="LiveId" clId="{E9E0B062-80B1-4907-AAF5-A9407BE99FA8}" dt="2019-01-27T12:31:21.941" v="3275" actId="26606"/>
          <ac:picMkLst>
            <pc:docMk/>
            <pc:sldMk cId="1606535000" sldId="366"/>
            <ac:picMk id="3" creationId="{A386F1DF-DA59-4A38-9F18-0AE5C7AEEF50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33:38.609" v="3415" actId="27636"/>
        <pc:sldMkLst>
          <pc:docMk/>
          <pc:sldMk cId="3106600932" sldId="367"/>
        </pc:sldMkLst>
        <pc:spChg chg="add mod">
          <ac:chgData name="Sathyanarayanan Shanmugavelu" userId="45c12ba28a986769" providerId="LiveId" clId="{E9E0B062-80B1-4907-AAF5-A9407BE99FA8}" dt="2019-01-27T12:33:38.609" v="3415" actId="27636"/>
          <ac:spMkLst>
            <pc:docMk/>
            <pc:sldMk cId="3106600932" sldId="367"/>
            <ac:spMk id="3" creationId="{87B022AA-F7CB-4658-B378-C4F8986B94E3}"/>
          </ac:spMkLst>
        </pc:spChg>
        <pc:spChg chg="add">
          <ac:chgData name="Sathyanarayanan Shanmugavelu" userId="45c12ba28a986769" providerId="LiveId" clId="{E9E0B062-80B1-4907-AAF5-A9407BE99FA8}" dt="2019-01-27T12:33:35.221" v="3412" actId="26606"/>
          <ac:spMkLst>
            <pc:docMk/>
            <pc:sldMk cId="3106600932" sldId="367"/>
            <ac:spMk id="8" creationId="{D12DDE76-C203-4047-9998-63900085B5E8}"/>
          </ac:spMkLst>
        </pc:spChg>
        <pc:picChg chg="add mod ord">
          <ac:chgData name="Sathyanarayanan Shanmugavelu" userId="45c12ba28a986769" providerId="LiveId" clId="{E9E0B062-80B1-4907-AAF5-A9407BE99FA8}" dt="2019-01-27T12:33:35.221" v="3412" actId="26606"/>
          <ac:picMkLst>
            <pc:docMk/>
            <pc:sldMk cId="3106600932" sldId="367"/>
            <ac:picMk id="2" creationId="{B0BCCCA8-B018-42BF-9953-243904F48A57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37:02.710" v="3423" actId="1076"/>
        <pc:sldMkLst>
          <pc:docMk/>
          <pc:sldMk cId="3575245696" sldId="368"/>
        </pc:sldMkLst>
        <pc:spChg chg="add">
          <ac:chgData name="Sathyanarayanan Shanmugavelu" userId="45c12ba28a986769" providerId="LiveId" clId="{E9E0B062-80B1-4907-AAF5-A9407BE99FA8}" dt="2019-01-27T12:36:51.513" v="3420" actId="26606"/>
          <ac:spMkLst>
            <pc:docMk/>
            <pc:sldMk cId="3575245696" sldId="368"/>
            <ac:spMk id="9" creationId="{799448F2-0E5B-42DA-B2D1-11A14E947BD4}"/>
          </ac:spMkLst>
        </pc:spChg>
        <pc:spChg chg="add">
          <ac:chgData name="Sathyanarayanan Shanmugavelu" userId="45c12ba28a986769" providerId="LiveId" clId="{E9E0B062-80B1-4907-AAF5-A9407BE99FA8}" dt="2019-01-27T12:36:51.513" v="3420" actId="26606"/>
          <ac:spMkLst>
            <pc:docMk/>
            <pc:sldMk cId="3575245696" sldId="368"/>
            <ac:spMk id="11" creationId="{4E8A7552-20E1-4F34-ADAB-C1DB6634D47E}"/>
          </ac:spMkLst>
        </pc:spChg>
        <pc:picChg chg="add mod ord">
          <ac:chgData name="Sathyanarayanan Shanmugavelu" userId="45c12ba28a986769" providerId="LiveId" clId="{E9E0B062-80B1-4907-AAF5-A9407BE99FA8}" dt="2019-01-27T12:37:02.710" v="3423" actId="1076"/>
          <ac:picMkLst>
            <pc:docMk/>
            <pc:sldMk cId="3575245696" sldId="368"/>
            <ac:picMk id="2" creationId="{2AA0589C-828E-4606-A456-77F082291133}"/>
          </ac:picMkLst>
        </pc:picChg>
        <pc:picChg chg="add mod">
          <ac:chgData name="Sathyanarayanan Shanmugavelu" userId="45c12ba28a986769" providerId="LiveId" clId="{E9E0B062-80B1-4907-AAF5-A9407BE99FA8}" dt="2019-01-27T12:36:58.413" v="3421" actId="1076"/>
          <ac:picMkLst>
            <pc:docMk/>
            <pc:sldMk cId="3575245696" sldId="368"/>
            <ac:picMk id="3" creationId="{A9D8AE95-9D1C-4E9B-9834-0E4584286C9A}"/>
          </ac:picMkLst>
        </pc:picChg>
        <pc:picChg chg="add mod">
          <ac:chgData name="Sathyanarayanan Shanmugavelu" userId="45c12ba28a986769" providerId="LiveId" clId="{E9E0B062-80B1-4907-AAF5-A9407BE99FA8}" dt="2019-01-27T12:37:00.225" v="3422" actId="1076"/>
          <ac:picMkLst>
            <pc:docMk/>
            <pc:sldMk cId="3575245696" sldId="368"/>
            <ac:picMk id="4" creationId="{D2A4210D-B3DE-42E6-80EF-E6BCC89544B6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39:51.085" v="3562" actId="1076"/>
        <pc:sldMkLst>
          <pc:docMk/>
          <pc:sldMk cId="2968853856" sldId="369"/>
        </pc:sldMkLst>
        <pc:spChg chg="add mod">
          <ac:chgData name="Sathyanarayanan Shanmugavelu" userId="45c12ba28a986769" providerId="LiveId" clId="{E9E0B062-80B1-4907-AAF5-A9407BE99FA8}" dt="2019-01-27T12:39:42.382" v="3559" actId="27636"/>
          <ac:spMkLst>
            <pc:docMk/>
            <pc:sldMk cId="2968853856" sldId="369"/>
            <ac:spMk id="3" creationId="{CD0D0109-2635-46A3-A29C-2A11749BF72A}"/>
          </ac:spMkLst>
        </pc:spChg>
        <pc:spChg chg="add">
          <ac:chgData name="Sathyanarayanan Shanmugavelu" userId="45c12ba28a986769" providerId="LiveId" clId="{E9E0B062-80B1-4907-AAF5-A9407BE99FA8}" dt="2019-01-27T12:39:39.613" v="3555" actId="26606"/>
          <ac:spMkLst>
            <pc:docMk/>
            <pc:sldMk cId="2968853856" sldId="369"/>
            <ac:spMk id="9" creationId="{823AC064-BC96-4F32-8AE1-B2FD38754823}"/>
          </ac:spMkLst>
        </pc:spChg>
        <pc:picChg chg="add mod ord">
          <ac:chgData name="Sathyanarayanan Shanmugavelu" userId="45c12ba28a986769" providerId="LiveId" clId="{E9E0B062-80B1-4907-AAF5-A9407BE99FA8}" dt="2019-01-27T12:39:49.437" v="3561" actId="1076"/>
          <ac:picMkLst>
            <pc:docMk/>
            <pc:sldMk cId="2968853856" sldId="369"/>
            <ac:picMk id="2" creationId="{1D9A097A-6AC2-4FEF-BB49-E564E7BBC0EC}"/>
          </ac:picMkLst>
        </pc:picChg>
        <pc:picChg chg="add mod">
          <ac:chgData name="Sathyanarayanan Shanmugavelu" userId="45c12ba28a986769" providerId="LiveId" clId="{E9E0B062-80B1-4907-AAF5-A9407BE99FA8}" dt="2019-01-27T12:39:51.085" v="3562" actId="1076"/>
          <ac:picMkLst>
            <pc:docMk/>
            <pc:sldMk cId="2968853856" sldId="369"/>
            <ac:picMk id="4" creationId="{54664E20-6C27-41E7-B116-0C75599218ED}"/>
          </ac:picMkLst>
        </pc:picChg>
        <pc:cxnChg chg="add">
          <ac:chgData name="Sathyanarayanan Shanmugavelu" userId="45c12ba28a986769" providerId="LiveId" clId="{E9E0B062-80B1-4907-AAF5-A9407BE99FA8}" dt="2019-01-27T12:39:39.613" v="3555" actId="26606"/>
          <ac:cxnSpMkLst>
            <pc:docMk/>
            <pc:sldMk cId="2968853856" sldId="369"/>
            <ac:cxnSpMk id="11" creationId="{7E7C77BC-7138-40B1-A15B-20F57A494629}"/>
          </ac:cxnSpMkLst>
        </pc:cxnChg>
        <pc:cxnChg chg="add">
          <ac:chgData name="Sathyanarayanan Shanmugavelu" userId="45c12ba28a986769" providerId="LiveId" clId="{E9E0B062-80B1-4907-AAF5-A9407BE99FA8}" dt="2019-01-27T12:39:39.613" v="3555" actId="26606"/>
          <ac:cxnSpMkLst>
            <pc:docMk/>
            <pc:sldMk cId="2968853856" sldId="369"/>
            <ac:cxnSpMk id="13" creationId="{DB146403-F3D6-484B-B2ED-97F9565D0370}"/>
          </ac:cxnSpMkLst>
        </pc:cxnChg>
      </pc:sldChg>
      <pc:sldChg chg="addSp modSp add mod setBg">
        <pc:chgData name="Sathyanarayanan Shanmugavelu" userId="45c12ba28a986769" providerId="LiveId" clId="{E9E0B062-80B1-4907-AAF5-A9407BE99FA8}" dt="2019-01-27T12:42:48.363" v="3770" actId="27636"/>
        <pc:sldMkLst>
          <pc:docMk/>
          <pc:sldMk cId="2072672958" sldId="370"/>
        </pc:sldMkLst>
        <pc:spChg chg="add mod">
          <ac:chgData name="Sathyanarayanan Shanmugavelu" userId="45c12ba28a986769" providerId="LiveId" clId="{E9E0B062-80B1-4907-AAF5-A9407BE99FA8}" dt="2019-01-27T12:42:48.363" v="3770" actId="27636"/>
          <ac:spMkLst>
            <pc:docMk/>
            <pc:sldMk cId="2072672958" sldId="370"/>
            <ac:spMk id="2" creationId="{1E5634F6-294B-4268-8531-E855CDEBE2A1}"/>
          </ac:spMkLst>
        </pc:spChg>
        <pc:spChg chg="add">
          <ac:chgData name="Sathyanarayanan Shanmugavelu" userId="45c12ba28a986769" providerId="LiveId" clId="{E9E0B062-80B1-4907-AAF5-A9407BE99FA8}" dt="2019-01-27T12:42:35.271" v="3764" actId="26606"/>
          <ac:spMkLst>
            <pc:docMk/>
            <pc:sldMk cId="2072672958" sldId="370"/>
            <ac:spMk id="8" creationId="{6753252F-4873-4F63-801D-CC719279A7D5}"/>
          </ac:spMkLst>
        </pc:spChg>
        <pc:spChg chg="add">
          <ac:chgData name="Sathyanarayanan Shanmugavelu" userId="45c12ba28a986769" providerId="LiveId" clId="{E9E0B062-80B1-4907-AAF5-A9407BE99FA8}" dt="2019-01-27T12:42:35.271" v="3764" actId="26606"/>
          <ac:spMkLst>
            <pc:docMk/>
            <pc:sldMk cId="2072672958" sldId="370"/>
            <ac:spMk id="10" creationId="{047C8CCB-F95D-4249-92DD-651249D3535A}"/>
          </ac:spMkLst>
        </pc:spChg>
        <pc:picChg chg="add mod">
          <ac:chgData name="Sathyanarayanan Shanmugavelu" userId="45c12ba28a986769" providerId="LiveId" clId="{E9E0B062-80B1-4907-AAF5-A9407BE99FA8}" dt="2019-01-27T12:42:35.271" v="3764" actId="26606"/>
          <ac:picMkLst>
            <pc:docMk/>
            <pc:sldMk cId="2072672958" sldId="370"/>
            <ac:picMk id="3" creationId="{B49D4E62-B706-4F52-887C-8C86523732AE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45:16.899" v="3775" actId="26606"/>
        <pc:sldMkLst>
          <pc:docMk/>
          <pc:sldMk cId="1716893060" sldId="371"/>
        </pc:sldMkLst>
        <pc:spChg chg="add">
          <ac:chgData name="Sathyanarayanan Shanmugavelu" userId="45c12ba28a986769" providerId="LiveId" clId="{E9E0B062-80B1-4907-AAF5-A9407BE99FA8}" dt="2019-01-27T12:45:16.899" v="3775" actId="26606"/>
          <ac:spMkLst>
            <pc:docMk/>
            <pc:sldMk cId="1716893060" sldId="371"/>
            <ac:spMk id="9" creationId="{799448F2-0E5B-42DA-B2D1-11A14E947BD4}"/>
          </ac:spMkLst>
        </pc:spChg>
        <pc:spChg chg="add">
          <ac:chgData name="Sathyanarayanan Shanmugavelu" userId="45c12ba28a986769" providerId="LiveId" clId="{E9E0B062-80B1-4907-AAF5-A9407BE99FA8}" dt="2019-01-27T12:45:16.899" v="3775" actId="26606"/>
          <ac:spMkLst>
            <pc:docMk/>
            <pc:sldMk cId="1716893060" sldId="371"/>
            <ac:spMk id="11" creationId="{4E8A7552-20E1-4F34-ADAB-C1DB6634D47E}"/>
          </ac:spMkLst>
        </pc:spChg>
        <pc:picChg chg="add mod">
          <ac:chgData name="Sathyanarayanan Shanmugavelu" userId="45c12ba28a986769" providerId="LiveId" clId="{E9E0B062-80B1-4907-AAF5-A9407BE99FA8}" dt="2019-01-27T12:45:16.899" v="3775" actId="26606"/>
          <ac:picMkLst>
            <pc:docMk/>
            <pc:sldMk cId="1716893060" sldId="371"/>
            <ac:picMk id="2" creationId="{2CC9520D-43DF-4396-A794-7EB62D4774D3}"/>
          </ac:picMkLst>
        </pc:picChg>
        <pc:picChg chg="add mod">
          <ac:chgData name="Sathyanarayanan Shanmugavelu" userId="45c12ba28a986769" providerId="LiveId" clId="{E9E0B062-80B1-4907-AAF5-A9407BE99FA8}" dt="2019-01-27T12:45:16.899" v="3775" actId="26606"/>
          <ac:picMkLst>
            <pc:docMk/>
            <pc:sldMk cId="1716893060" sldId="371"/>
            <ac:picMk id="3" creationId="{4C753BE6-4D4B-467A-A7E6-2B517EEE93A3}"/>
          </ac:picMkLst>
        </pc:picChg>
        <pc:picChg chg="add mod">
          <ac:chgData name="Sathyanarayanan Shanmugavelu" userId="45c12ba28a986769" providerId="LiveId" clId="{E9E0B062-80B1-4907-AAF5-A9407BE99FA8}" dt="2019-01-27T12:45:16.899" v="3775" actId="26606"/>
          <ac:picMkLst>
            <pc:docMk/>
            <pc:sldMk cId="1716893060" sldId="371"/>
            <ac:picMk id="4" creationId="{BB8A11D2-0082-47AE-9EC7-18B20F1E029C}"/>
          </ac:picMkLst>
        </pc:picChg>
      </pc:sldChg>
      <pc:sldChg chg="addSp modSp add mod setBg">
        <pc:chgData name="Sathyanarayanan Shanmugavelu" userId="45c12ba28a986769" providerId="LiveId" clId="{E9E0B062-80B1-4907-AAF5-A9407BE99FA8}" dt="2019-01-27T12:48:16.370" v="3985" actId="20577"/>
        <pc:sldMkLst>
          <pc:docMk/>
          <pc:sldMk cId="3264376930" sldId="372"/>
        </pc:sldMkLst>
        <pc:spChg chg="add mod">
          <ac:chgData name="Sathyanarayanan Shanmugavelu" userId="45c12ba28a986769" providerId="LiveId" clId="{E9E0B062-80B1-4907-AAF5-A9407BE99FA8}" dt="2019-01-27T12:48:16.370" v="3985" actId="20577"/>
          <ac:spMkLst>
            <pc:docMk/>
            <pc:sldMk cId="3264376930" sldId="372"/>
            <ac:spMk id="3" creationId="{7B320000-4938-4A7F-947E-5B7CC4B5BB6D}"/>
          </ac:spMkLst>
        </pc:spChg>
        <pc:spChg chg="add">
          <ac:chgData name="Sathyanarayanan Shanmugavelu" userId="45c12ba28a986769" providerId="LiveId" clId="{E9E0B062-80B1-4907-AAF5-A9407BE99FA8}" dt="2019-01-27T12:47:08.984" v="3875" actId="26606"/>
          <ac:spMkLst>
            <pc:docMk/>
            <pc:sldMk cId="3264376930" sldId="372"/>
            <ac:spMk id="9" creationId="{823AC064-BC96-4F32-8AE1-B2FD38754823}"/>
          </ac:spMkLst>
        </pc:spChg>
        <pc:picChg chg="add mod ord">
          <ac:chgData name="Sathyanarayanan Shanmugavelu" userId="45c12ba28a986769" providerId="LiveId" clId="{E9E0B062-80B1-4907-AAF5-A9407BE99FA8}" dt="2019-01-27T12:47:08.984" v="3875" actId="26606"/>
          <ac:picMkLst>
            <pc:docMk/>
            <pc:sldMk cId="3264376930" sldId="372"/>
            <ac:picMk id="2" creationId="{E3B2E692-CA36-4A94-A84D-A5D614FC62D1}"/>
          </ac:picMkLst>
        </pc:picChg>
        <pc:picChg chg="add mod">
          <ac:chgData name="Sathyanarayanan Shanmugavelu" userId="45c12ba28a986769" providerId="LiveId" clId="{E9E0B062-80B1-4907-AAF5-A9407BE99FA8}" dt="2019-01-27T12:47:08.984" v="3875" actId="26606"/>
          <ac:picMkLst>
            <pc:docMk/>
            <pc:sldMk cId="3264376930" sldId="372"/>
            <ac:picMk id="4" creationId="{5396BC09-9BAB-472A-9BE9-37121E2F50E5}"/>
          </ac:picMkLst>
        </pc:picChg>
        <pc:cxnChg chg="add">
          <ac:chgData name="Sathyanarayanan Shanmugavelu" userId="45c12ba28a986769" providerId="LiveId" clId="{E9E0B062-80B1-4907-AAF5-A9407BE99FA8}" dt="2019-01-27T12:47:08.984" v="3875" actId="26606"/>
          <ac:cxnSpMkLst>
            <pc:docMk/>
            <pc:sldMk cId="3264376930" sldId="372"/>
            <ac:cxnSpMk id="11" creationId="{7E7C77BC-7138-40B1-A15B-20F57A494629}"/>
          </ac:cxnSpMkLst>
        </pc:cxnChg>
        <pc:cxnChg chg="add">
          <ac:chgData name="Sathyanarayanan Shanmugavelu" userId="45c12ba28a986769" providerId="LiveId" clId="{E9E0B062-80B1-4907-AAF5-A9407BE99FA8}" dt="2019-01-27T12:47:08.984" v="3875" actId="26606"/>
          <ac:cxnSpMkLst>
            <pc:docMk/>
            <pc:sldMk cId="3264376930" sldId="372"/>
            <ac:cxnSpMk id="13" creationId="{DB146403-F3D6-484B-B2ED-97F9565D0370}"/>
          </ac:cxnSpMkLst>
        </pc:cxnChg>
      </pc:sldChg>
      <pc:sldChg chg="addSp modSp add mod setBg">
        <pc:chgData name="Sathyanarayanan Shanmugavelu" userId="45c12ba28a986769" providerId="LiveId" clId="{E9E0B062-80B1-4907-AAF5-A9407BE99FA8}" dt="2019-01-27T12:49:39.612" v="3991" actId="27614"/>
        <pc:sldMkLst>
          <pc:docMk/>
          <pc:sldMk cId="3050737385" sldId="373"/>
        </pc:sldMkLst>
        <pc:spChg chg="add">
          <ac:chgData name="Sathyanarayanan Shanmugavelu" userId="45c12ba28a986769" providerId="LiveId" clId="{E9E0B062-80B1-4907-AAF5-A9407BE99FA8}" dt="2019-01-27T12:49:19.902" v="3989" actId="26606"/>
          <ac:spMkLst>
            <pc:docMk/>
            <pc:sldMk cId="3050737385" sldId="373"/>
            <ac:spMk id="8" creationId="{A9F529C3-C941-49FD-8C67-82F134F64BDB}"/>
          </ac:spMkLst>
        </pc:spChg>
        <pc:spChg chg="add">
          <ac:chgData name="Sathyanarayanan Shanmugavelu" userId="45c12ba28a986769" providerId="LiveId" clId="{E9E0B062-80B1-4907-AAF5-A9407BE99FA8}" dt="2019-01-27T12:49:19.902" v="3989" actId="26606"/>
          <ac:spMkLst>
            <pc:docMk/>
            <pc:sldMk cId="3050737385" sldId="373"/>
            <ac:spMk id="10" creationId="{20586029-32A0-47E5-9AEC-AE3ABA6B94D0}"/>
          </ac:spMkLst>
        </pc:spChg>
        <pc:picChg chg="add mod">
          <ac:chgData name="Sathyanarayanan Shanmugavelu" userId="45c12ba28a986769" providerId="LiveId" clId="{E9E0B062-80B1-4907-AAF5-A9407BE99FA8}" dt="2019-01-27T12:49:19.902" v="3989" actId="26606"/>
          <ac:picMkLst>
            <pc:docMk/>
            <pc:sldMk cId="3050737385" sldId="373"/>
            <ac:picMk id="2" creationId="{B6BD42C5-ED63-49F0-A6E8-53020199A38E}"/>
          </ac:picMkLst>
        </pc:picChg>
        <pc:picChg chg="add mod">
          <ac:chgData name="Sathyanarayanan Shanmugavelu" userId="45c12ba28a986769" providerId="LiveId" clId="{E9E0B062-80B1-4907-AAF5-A9407BE99FA8}" dt="2019-01-27T12:49:39.612" v="3991" actId="27614"/>
          <ac:picMkLst>
            <pc:docMk/>
            <pc:sldMk cId="3050737385" sldId="373"/>
            <ac:picMk id="3" creationId="{2CB1277D-EC39-4BD9-AB85-34B8825B6464}"/>
          </ac:picMkLst>
        </pc:picChg>
        <pc:cxnChg chg="add">
          <ac:chgData name="Sathyanarayanan Shanmugavelu" userId="45c12ba28a986769" providerId="LiveId" clId="{E9E0B062-80B1-4907-AAF5-A9407BE99FA8}" dt="2019-01-27T12:49:19.902" v="3989" actId="26606"/>
          <ac:cxnSpMkLst>
            <pc:docMk/>
            <pc:sldMk cId="3050737385" sldId="373"/>
            <ac:cxnSpMk id="12" creationId="{8C730EAB-A532-4295-A302-FB4B90DB9F5E}"/>
          </ac:cxnSpMkLst>
        </pc:cxnChg>
      </pc:sldChg>
      <pc:sldChg chg="addSp delSp modSp add mod setBg">
        <pc:chgData name="Sathyanarayanan Shanmugavelu" userId="45c12ba28a986769" providerId="LiveId" clId="{E9E0B062-80B1-4907-AAF5-A9407BE99FA8}" dt="2019-01-27T12:51:09.427" v="3997" actId="26606"/>
        <pc:sldMkLst>
          <pc:docMk/>
          <pc:sldMk cId="3868423979" sldId="374"/>
        </pc:sldMkLst>
        <pc:spChg chg="add del">
          <ac:chgData name="Sathyanarayanan Shanmugavelu" userId="45c12ba28a986769" providerId="LiveId" clId="{E9E0B062-80B1-4907-AAF5-A9407BE99FA8}" dt="2019-01-27T12:51:09.427" v="3997" actId="26606"/>
          <ac:spMkLst>
            <pc:docMk/>
            <pc:sldMk cId="3868423979" sldId="374"/>
            <ac:spMk id="9" creationId="{799448F2-0E5B-42DA-B2D1-11A14E947BD4}"/>
          </ac:spMkLst>
        </pc:spChg>
        <pc:spChg chg="add del">
          <ac:chgData name="Sathyanarayanan Shanmugavelu" userId="45c12ba28a986769" providerId="LiveId" clId="{E9E0B062-80B1-4907-AAF5-A9407BE99FA8}" dt="2019-01-27T12:51:09.427" v="3997" actId="26606"/>
          <ac:spMkLst>
            <pc:docMk/>
            <pc:sldMk cId="3868423979" sldId="374"/>
            <ac:spMk id="11" creationId="{4E8A7552-20E1-4F34-ADAB-C1DB6634D47E}"/>
          </ac:spMkLst>
        </pc:spChg>
        <pc:picChg chg="add mod">
          <ac:chgData name="Sathyanarayanan Shanmugavelu" userId="45c12ba28a986769" providerId="LiveId" clId="{E9E0B062-80B1-4907-AAF5-A9407BE99FA8}" dt="2019-01-27T12:51:09.427" v="3997" actId="26606"/>
          <ac:picMkLst>
            <pc:docMk/>
            <pc:sldMk cId="3868423979" sldId="374"/>
            <ac:picMk id="2" creationId="{2FFA2EEC-81D4-4E5A-83A7-444785736913}"/>
          </ac:picMkLst>
        </pc:picChg>
        <pc:picChg chg="add mod">
          <ac:chgData name="Sathyanarayanan Shanmugavelu" userId="45c12ba28a986769" providerId="LiveId" clId="{E9E0B062-80B1-4907-AAF5-A9407BE99FA8}" dt="2019-01-27T12:51:09.427" v="3997" actId="26606"/>
          <ac:picMkLst>
            <pc:docMk/>
            <pc:sldMk cId="3868423979" sldId="374"/>
            <ac:picMk id="3" creationId="{97BBF5E1-5D72-419C-BD36-D600E286D25E}"/>
          </ac:picMkLst>
        </pc:picChg>
        <pc:picChg chg="add mod ord">
          <ac:chgData name="Sathyanarayanan Shanmugavelu" userId="45c12ba28a986769" providerId="LiveId" clId="{E9E0B062-80B1-4907-AAF5-A9407BE99FA8}" dt="2019-01-27T12:51:09.427" v="3997" actId="26606"/>
          <ac:picMkLst>
            <pc:docMk/>
            <pc:sldMk cId="3868423979" sldId="374"/>
            <ac:picMk id="4" creationId="{70AD61D0-A9B5-42AF-9EDB-0A3F9F869D53}"/>
          </ac:picMkLst>
        </pc:picChg>
        <pc:picChg chg="add mod">
          <ac:chgData name="Sathyanarayanan Shanmugavelu" userId="45c12ba28a986769" providerId="LiveId" clId="{E9E0B062-80B1-4907-AAF5-A9407BE99FA8}" dt="2019-01-27T12:51:09.427" v="3997" actId="26606"/>
          <ac:picMkLst>
            <pc:docMk/>
            <pc:sldMk cId="3868423979" sldId="374"/>
            <ac:picMk id="5" creationId="{CD44B782-C829-405E-B00E-04204B542D60}"/>
          </ac:picMkLst>
        </pc:picChg>
        <pc:cxnChg chg="add">
          <ac:chgData name="Sathyanarayanan Shanmugavelu" userId="45c12ba28a986769" providerId="LiveId" clId="{E9E0B062-80B1-4907-AAF5-A9407BE99FA8}" dt="2019-01-27T12:51:09.427" v="3997" actId="26606"/>
          <ac:cxnSpMkLst>
            <pc:docMk/>
            <pc:sldMk cId="3868423979" sldId="374"/>
            <ac:cxnSpMk id="16" creationId="{91B6081D-D3E8-4209-B85B-EB1C655A6272}"/>
          </ac:cxnSpMkLst>
        </pc:cxnChg>
        <pc:cxnChg chg="add">
          <ac:chgData name="Sathyanarayanan Shanmugavelu" userId="45c12ba28a986769" providerId="LiveId" clId="{E9E0B062-80B1-4907-AAF5-A9407BE99FA8}" dt="2019-01-27T12:51:09.427" v="3997" actId="26606"/>
          <ac:cxnSpMkLst>
            <pc:docMk/>
            <pc:sldMk cId="3868423979" sldId="374"/>
            <ac:cxnSpMk id="18" creationId="{28CA55E4-1295-45C8-BA05-5A9E705B749A}"/>
          </ac:cxnSpMkLst>
        </pc:cxnChg>
        <pc:cxnChg chg="add">
          <ac:chgData name="Sathyanarayanan Shanmugavelu" userId="45c12ba28a986769" providerId="LiveId" clId="{E9E0B062-80B1-4907-AAF5-A9407BE99FA8}" dt="2019-01-27T12:51:09.427" v="3997" actId="26606"/>
          <ac:cxnSpMkLst>
            <pc:docMk/>
            <pc:sldMk cId="3868423979" sldId="374"/>
            <ac:cxnSpMk id="20" creationId="{08C5794E-A9A1-4A23-AF68-C79A7822334C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7E212-C20C-4B7F-928D-6ADCE0C9F6CA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4ADA0-EEE5-4E70-89C9-1C3132524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3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4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5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0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4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3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0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93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43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47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48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3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29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64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82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80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9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0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50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8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93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98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3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0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36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6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30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5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7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03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6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72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410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2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4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23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61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2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173B-8D5B-4CB5-9783-669AAB44E53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62" y="2960927"/>
            <a:ext cx="8549012" cy="7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6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6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75" y="2509911"/>
            <a:ext cx="824255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25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81" y="2509911"/>
            <a:ext cx="864353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22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04" y="2509911"/>
            <a:ext cx="855109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9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81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19" y="1675227"/>
            <a:ext cx="639156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07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183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83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17" y="2509911"/>
            <a:ext cx="674706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64" y="2509911"/>
            <a:ext cx="698277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2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09" y="2509911"/>
            <a:ext cx="82002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04" y="2509911"/>
            <a:ext cx="855109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3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F0764-FE6D-4346-B8E2-D0795B9FE231}"/>
              </a:ext>
            </a:extLst>
          </p:cNvPr>
          <p:cNvSpPr txBox="1"/>
          <p:nvPr/>
        </p:nvSpPr>
        <p:spPr>
          <a:xfrm>
            <a:off x="640080" y="2074363"/>
            <a:ext cx="293886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Convolutional Neural Network Works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A8BC6-626E-4902-81C0-0717E65D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96639"/>
            <a:ext cx="7188199" cy="40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7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FE844-25B7-4F01-9DCE-EAE634A8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3CA03-D4E6-4254-BB48-DB4D1CEB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8469D-EC79-4671-8D86-D93A01301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70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4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EEB6EC82-11A9-49D6-A184-8DDFFB5E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1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45" y="2509911"/>
            <a:ext cx="90342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5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FBC85-03D4-41E4-B4E1-C60472D3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FB5F99D-68F6-4EDF-BA5B-5B544E14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1" y="643467"/>
            <a:ext cx="9132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6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008BE-61E4-4C7F-8241-CDAD4915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0EC1-CFB6-4212-85F8-D8946FC7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7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834393-E90D-44B9-9ACB-56F65AE7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94302-E5F9-471C-8643-1564671A5C87}"/>
              </a:ext>
            </a:extLst>
          </p:cNvPr>
          <p:cNvSpPr txBox="1"/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 choose the right feature and put it in the right place, it matches the image exactly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DD182-3F63-4D47-A21B-C6DCEA44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5" y="359291"/>
            <a:ext cx="4160452" cy="2891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26402-FF07-46D2-B04A-BC1C0D7B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89" y="805971"/>
            <a:ext cx="2775313" cy="19565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5779A-29E1-4131-A50C-C55FDBF00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05" y="338503"/>
            <a:ext cx="4308687" cy="2929907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28E2593-91AA-40BF-BA18-E7A6533D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35" y="3572157"/>
            <a:ext cx="4160452" cy="29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9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B994206-3C96-407E-947C-DF19270A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16605"/>
            <a:ext cx="5291666" cy="362479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A8F1A5-4E9B-4569-8830-C2CDE77B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456657"/>
            <a:ext cx="5291667" cy="19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572FF6-504D-4919-ACF7-03C6AB38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49" y="321734"/>
            <a:ext cx="4575070" cy="2905170"/>
          </a:xfrm>
          <a:prstGeom prst="rect">
            <a:avLst/>
          </a:prstGeom>
        </p:spPr>
      </p:pic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72E2A17-8A2F-4D75-9E21-0F2411DB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14" y="3631096"/>
            <a:ext cx="4347338" cy="27605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BC0618-D6ED-4E93-A48F-A1F5885A1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99780"/>
            <a:ext cx="5426764" cy="35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0D8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1B7A1-65B3-4911-B52D-94B2A15B923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keep track of where that feature was in the image, we put a 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(meaning if we put 1 there we get a value of 10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2F5394-C1E7-40B5-918E-07162CA6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77507"/>
            <a:ext cx="7188199" cy="38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9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6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58175-448F-40F8-B87E-838612DE57F0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moving our filter around to different places in the image,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bg1"/>
                </a:solidFill>
              </a:rPr>
              <a:t>we actually find different values for how well that filter matches or how well that feature is represented at that position;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IN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bg1"/>
                </a:solidFill>
              </a:rPr>
              <a:t>This now becomes a map of where the feature occurs;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F4AE7-096A-4A57-A72C-A2846205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445653"/>
            <a:ext cx="7347537" cy="39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2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43" y="2509911"/>
            <a:ext cx="83720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1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E8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F8969-1FEC-40E4-BEDF-A9436E459274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moving it around to every possible position, we do convolution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200" dirty="0"/>
              <a:t>(Repeated application of this filter over and over again)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get a nic</a:t>
            </a: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 map across the whole image of where the feature occurs;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feature is a diagonal line sliding downward left to right that matches the downward left to right 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12F2E2-83D4-492C-8D06-9A657E3C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372178"/>
            <a:ext cx="7347537" cy="41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3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4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AF7ED-CE96-412C-B379-D6747688926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Short Hand Notation for the Convolution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4E17E-822E-4BD7-88FD-CA31C6F8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1B7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56FFF-587C-4D9E-8F23-FAAB49080081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repeat it with other filters and each time the map that we get of these features is consistent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59690-AB31-4FB7-85A3-C2356441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802744"/>
            <a:ext cx="7347537" cy="52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D3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A0D23-E78A-4CC0-9D9F-ACB2473385F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act of convolving an image with a bunch of filters on features and creating a stack of filtered images is called Convolution Layer;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 layer because we can stack it)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78BF5-08FC-4DF1-874F-B5425D1C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43890"/>
            <a:ext cx="7188199" cy="436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2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38453-DCF5-4EFF-86BC-D29983AB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7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7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244CF-C0A5-4E52-8537-6D957B8D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3"/>
            <a:ext cx="10905066" cy="38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5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3A1985E-C26D-4423-AE0A-E8B9C638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42" y="1671370"/>
            <a:ext cx="2648371" cy="143012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F025A-3B93-46E7-A47A-D61ADD9F5F7E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Here a Stride of 2 Pixel is taken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1F0E3-A133-4EF4-BD98-078B2EFC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1608438"/>
            <a:ext cx="2659472" cy="139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0FA6F-6D4D-41CA-9054-235AC7672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44" y="1612278"/>
            <a:ext cx="2646677" cy="1548305"/>
          </a:xfrm>
          <a:prstGeom prst="rect">
            <a:avLst/>
          </a:prstGeom>
        </p:spPr>
      </p:pic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43F24F-ABE1-4681-9747-DEDBD6A50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040" y="1608438"/>
            <a:ext cx="2648372" cy="1403637"/>
          </a:xfrm>
          <a:prstGeom prst="rect">
            <a:avLst/>
          </a:prstGeom>
        </p:spPr>
      </p:pic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82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0E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C6340-9806-474A-9788-9BDBA6B70A4C}"/>
              </a:ext>
            </a:extLst>
          </p:cNvPr>
          <p:cNvSpPr txBox="1"/>
          <p:nvPr/>
        </p:nvSpPr>
        <p:spPr>
          <a:xfrm>
            <a:off x="167147" y="2074363"/>
            <a:ext cx="3588775" cy="356935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Wen done we get a similar but smaller pattern; We can still see high values across the diagonal;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(But instead of a 7x7 pixel image, we get a 4x4 pixel image);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(Pooling also does not care, where the maximum window occurs, So this also makes it little less sensitive to position)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(The way this plays out is that, if you are looking for a particular feature in an image, you can be little to the left or little to the right, little rotated and it will still get picked up)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6FD345-7D0A-47CB-90A3-85228226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76344"/>
            <a:ext cx="7188199" cy="3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8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4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1BC3E-5284-4DE6-BF06-9D8D0E39B4F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do Max Pooling with all our stack of filtered images and get a smaller set of filtered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6D432B-A121-4C40-9342-8C012E55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330" y="961812"/>
            <a:ext cx="642473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2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9F641-2226-4033-AAFD-F4C06BC7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314325"/>
            <a:ext cx="113823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9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4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7DFB7-484E-43DC-AD6F-E881518A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76" y="3673961"/>
            <a:ext cx="4645145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9CC4B07-1154-439E-A3AE-53837943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335291"/>
            <a:ext cx="4732940" cy="11595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6D771A-0DEA-40E7-B7A6-1E71D675C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79" y="3671316"/>
            <a:ext cx="4628841" cy="2545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FC761-4771-46FA-9DC8-F59175D2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606" y="754370"/>
            <a:ext cx="4580214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3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3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11628-B219-48DF-A997-8BCEF36F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7"/>
            <a:ext cx="98602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6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24D10-5582-4C7E-9E9D-CF337D87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1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3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A3760-0A52-4A0C-AE60-9826AC4FC56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Each time the image gets more filtered as it goes through these convolution layers though Deep Stacking and gets smaller through these pooling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7ADBF8-D4CB-4CC9-B278-DC508C25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09961"/>
            <a:ext cx="7188199" cy="32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2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9A2B6-C6AF-4618-AAB4-053DCEF1310B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Final Layer in our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ToolBox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is called a “Fully Connected Layer”.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000" dirty="0"/>
              <a:t>Here every value gets a vote on what the values are going to be;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03BF31-832D-44B6-8EE5-075A3A6C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620" y="492573"/>
            <a:ext cx="552794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32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1F9577-85E7-4289-A80D-99A7260A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6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19BA7-8E64-4243-8FDD-DED537B85D84}"/>
              </a:ext>
            </a:extLst>
          </p:cNvPr>
          <p:cNvSpPr txBox="1"/>
          <p:nvPr/>
        </p:nvSpPr>
        <p:spPr>
          <a:xfrm>
            <a:off x="546351" y="433545"/>
            <a:ext cx="11139854" cy="108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the new images, after it goes through all the convolution and polling layers, </a:t>
            </a:r>
            <a:r>
              <a:rPr lang="en-IN" sz="3200" dirty="0">
                <a:solidFill>
                  <a:schemeClr val="bg1"/>
                </a:solidFill>
              </a:rPr>
              <a:t>based on the weights, each value gets to vote with, we get a nice average vote at the end</a:t>
            </a:r>
          </a:p>
          <a:p>
            <a:r>
              <a:rPr lang="en-IN" sz="3200" dirty="0">
                <a:solidFill>
                  <a:schemeClr val="bg1"/>
                </a:solidFill>
              </a:rPr>
              <a:t>In this case, the vote for X gets weight of 0.92 and for O, we get 0.51</a:t>
            </a:r>
          </a:p>
          <a:p>
            <a:endParaRPr lang="en-IN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IN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 is the winner, so the Neural Network Categorize this Input as an X</a:t>
            </a:r>
            <a:endParaRPr lang="en-US" sz="3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5D5AE8-0C4F-40C1-B68D-773ABB5D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630" y="2953607"/>
            <a:ext cx="5455917" cy="33690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D4F0FB-2FB9-4D4A-9AC6-E83B8D18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0" y="2953607"/>
            <a:ext cx="5455917" cy="33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99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C5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442AF-C263-444A-A847-2B140B422BE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in a fully connected layer, a list of features becomes a list of votes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E928-7991-4DFB-83DF-F172B6ED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97802"/>
            <a:ext cx="7188199" cy="42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8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5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DB1A7-2517-4E3D-B6D9-AD9A69FDE189}"/>
              </a:ext>
            </a:extLst>
          </p:cNvPr>
          <p:cNvSpPr txBox="1"/>
          <p:nvPr/>
        </p:nvSpPr>
        <p:spPr>
          <a:xfrm>
            <a:off x="395926" y="2074363"/>
            <a:ext cx="2996508" cy="31669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the list of votes looks lot a like a list of  feature values 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2400" dirty="0">
                <a:solidFill>
                  <a:schemeClr val="bg1"/>
                </a:solidFill>
              </a:rPr>
              <a:t>So you can use the output of the one for the input of the next so you can get intermediate categories that are not final votes hidden units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6F1DF-DA59-4A38-9F18-0AE5C7AE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35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022AA-F7CB-4658-B378-C4F8986B94E3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Putting it all together a 2 dimensional array of pixels,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200" dirty="0"/>
              <a:t>results in a set of votes for a category at the far end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CCCA8-B018-42BF-9953-243904F4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638526"/>
            <a:ext cx="7347537" cy="35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46" y="1675227"/>
            <a:ext cx="80999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5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8AE95-9D1C-4E9B-9834-0E458428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48" y="407490"/>
            <a:ext cx="5426764" cy="2537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A0589C-828E-4606-A456-77F082291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8" y="719529"/>
            <a:ext cx="5426764" cy="1912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4210D-B3DE-42E6-80EF-E6BCC8954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48" y="3859231"/>
            <a:ext cx="5426764" cy="25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5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D0109-2635-46A3-A29C-2A11749BF72A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amount is adjusted by how big that error is,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400" dirty="0"/>
              <a:t>the large error is adjusted a lot and small error adjusted a tiny bit</a:t>
            </a:r>
            <a:r>
              <a:rPr lang="en-US" sz="4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664E20-6C27-41E7-B116-0C755992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88" y="3007097"/>
            <a:ext cx="5455917" cy="28643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D9A097A-6AC2-4FEF-BB49-E564E7BB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5" y="3007097"/>
            <a:ext cx="5455917" cy="283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3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97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634F6-294B-4268-8531-E855CDEBE2A1}"/>
              </a:ext>
            </a:extLst>
          </p:cNvPr>
          <p:cNvSpPr txBox="1"/>
          <p:nvPr/>
        </p:nvSpPr>
        <p:spPr>
          <a:xfrm>
            <a:off x="640080" y="2074363"/>
            <a:ext cx="3158922" cy="322350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Doing that many times over lots of iterations </a:t>
            </a:r>
            <a:r>
              <a:rPr lang="en-IN" sz="2800" dirty="0">
                <a:solidFill>
                  <a:schemeClr val="bg1"/>
                </a:solidFill>
              </a:rPr>
              <a:t>helps all of these features and all the weights settle in, in what is called the minima and at that point the network is working optimally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D4E62-B706-4F52-887C-8C865237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46" y="961812"/>
            <a:ext cx="59231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9520D-43DF-4396-A794-7EB62D47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78903"/>
            <a:ext cx="5426764" cy="1790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53BE6-4D4B-467A-A7E6-2B517EEE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05897"/>
            <a:ext cx="5426764" cy="1410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11D2-0082-47AE-9EC7-18B20F1E0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92997"/>
            <a:ext cx="5426764" cy="35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3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0000-4938-4A7F-947E-5B7CC4B5BB6D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 sound frequencies are mapped as below it looks like images where convolutions apply;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text, since word order matters, the window will be the entire sentence and slides over;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3B2E692-CA36-4A94-A84D-A5D614FC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396BC09-9BAB-472A-9BE9-37121E2F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22885"/>
            <a:ext cx="5455917" cy="38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8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B1277D-EC39-4BD9-AB85-34B8825B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524568"/>
            <a:ext cx="5129784" cy="38088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D42C5-ED63-49F0-A6E8-53020199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749304"/>
            <a:ext cx="5129784" cy="13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7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4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BF5E1-5D72-419C-BD36-D600E286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588592"/>
            <a:ext cx="3122143" cy="585402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A2EEC-81D4-4E5A-83A7-44478573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203893"/>
            <a:ext cx="3104943" cy="156023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D61D0-A9B5-42AF-9EDB-0A3F9F86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676" y="2598407"/>
            <a:ext cx="3252903" cy="167524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4B782-C829-405E-B00E-04204B542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2610606"/>
            <a:ext cx="3252903" cy="16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7C0E8-4553-4F85-9D00-1A647B0825E8}"/>
              </a:ext>
            </a:extLst>
          </p:cNvPr>
          <p:cNvSpPr txBox="1"/>
          <p:nvPr/>
        </p:nvSpPr>
        <p:spPr>
          <a:xfrm>
            <a:off x="4603468" y="4741948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it recognizing image patterns in MNIST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FF237-F695-4AB4-98C3-A86F389B9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9" r="5170"/>
          <a:stretch/>
        </p:blipFill>
        <p:spPr>
          <a:xfrm>
            <a:off x="307840" y="321732"/>
            <a:ext cx="3793472" cy="4111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69D05-02D7-4CF6-BCDB-658CD82F1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32" r="1" b="27199"/>
          <a:stretch/>
        </p:blipFill>
        <p:spPr>
          <a:xfrm>
            <a:off x="4194959" y="321734"/>
            <a:ext cx="3797570" cy="201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2ADFE-3312-4E6E-A002-23B07B9D9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27" r="4" b="20632"/>
          <a:stretch/>
        </p:blipFill>
        <p:spPr>
          <a:xfrm>
            <a:off x="4190180" y="2422097"/>
            <a:ext cx="3794760" cy="2013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3AB82-3AE7-4AF8-A7BC-C47EAB0BE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8" r="3" b="2464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BD0EDF-1643-405E-92D9-A4F69DB41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08" r="25440" b="-2"/>
          <a:stretch/>
        </p:blipFill>
        <p:spPr>
          <a:xfrm>
            <a:off x="307840" y="4525715"/>
            <a:ext cx="3794760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3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08BCA36-7A39-4CC8-BD5E-0787B25F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33933"/>
            <a:ext cx="4724569" cy="23622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EE3DA-0E0B-4F6B-AA02-48F21893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07" y="3761779"/>
            <a:ext cx="4732940" cy="220081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B066274-860D-4311-9EF0-AF254CB6E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704048"/>
            <a:ext cx="4724569" cy="24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F74E2-B588-4FDB-BAD3-84D927E09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379" y="733934"/>
            <a:ext cx="4072904" cy="23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9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26A583-F965-498E-AF7E-7C3C0AD9E538}"/>
              </a:ext>
            </a:extLst>
          </p:cNvPr>
          <p:cNvSpPr txBox="1"/>
          <p:nvPr/>
        </p:nvSpPr>
        <p:spPr>
          <a:xfrm>
            <a:off x="4070881" y="266526"/>
            <a:ext cx="440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More Advanced state of the art CNN models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6D729-8548-4BDF-B516-F87931663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85141"/>
              </p:ext>
            </p:extLst>
          </p:nvPr>
        </p:nvGraphicFramePr>
        <p:xfrm>
          <a:off x="1982639" y="733911"/>
          <a:ext cx="8953627" cy="548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4533723" imgH="6415677" progId="AcroExch.Document.DC">
                  <p:embed/>
                </p:oleObj>
              </mc:Choice>
              <mc:Fallback>
                <p:oleObj name="Acrobat Document" r:id="rId3" imgW="4533723" imgH="6415677" progId="AcroExch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64042A2-857D-4401-B02E-F47EDA2581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2639" y="733911"/>
                        <a:ext cx="8953627" cy="5488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35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7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4525347"/>
            <a:ext cx="680132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Illustration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07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5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61" y="2509911"/>
            <a:ext cx="95751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0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02" y="2509911"/>
            <a:ext cx="79554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4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98" y="2509911"/>
            <a:ext cx="783850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27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09" y="2509911"/>
            <a:ext cx="82002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00" y="2509911"/>
            <a:ext cx="75073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65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17" y="2509911"/>
            <a:ext cx="893326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25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91" y="2509911"/>
            <a:ext cx="736891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98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42" y="2509911"/>
            <a:ext cx="74722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5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7" y="1675227"/>
            <a:ext cx="102190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7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45" y="2509911"/>
            <a:ext cx="83284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7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44" y="2509911"/>
            <a:ext cx="832841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26" y="2509911"/>
            <a:ext cx="803544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0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84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50" y="2509911"/>
            <a:ext cx="77624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65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44" y="2509911"/>
            <a:ext cx="832841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6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588984"/>
            <a:ext cx="11496821" cy="18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2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5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31" y="1675227"/>
            <a:ext cx="68659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50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35" y="2509911"/>
            <a:ext cx="929683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1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28" y="1675227"/>
            <a:ext cx="90137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6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61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2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5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75" y="2509911"/>
            <a:ext cx="824255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23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30" y="2509911"/>
            <a:ext cx="815844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0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3" y="2509911"/>
            <a:ext cx="677565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49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02" y="2509911"/>
            <a:ext cx="79554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0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98" y="2509911"/>
            <a:ext cx="783850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0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69" y="2509911"/>
            <a:ext cx="768776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Classification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8" y="1675227"/>
            <a:ext cx="100438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126" y="221377"/>
            <a:ext cx="2398409" cy="1588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8" y="355903"/>
            <a:ext cx="2399913" cy="1547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931" y="384556"/>
            <a:ext cx="2428153" cy="1547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04" y="4980638"/>
            <a:ext cx="2444513" cy="1588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72" y="2504632"/>
            <a:ext cx="2444269" cy="15826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7256" y="2916520"/>
            <a:ext cx="6465287" cy="2309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04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60225"/>
            <a:ext cx="3425609" cy="1892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729" y="1362386"/>
            <a:ext cx="3433324" cy="188832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725" y="1374447"/>
            <a:ext cx="3423916" cy="190883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427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2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6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4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77" y="1675227"/>
            <a:ext cx="85740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4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12" y="2509911"/>
            <a:ext cx="84160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12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3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94" y="2509911"/>
            <a:ext cx="73351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6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Convolutional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14" y="1675227"/>
            <a:ext cx="88771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Microsoft Office PowerPoint</Application>
  <PresentationFormat>Widescreen</PresentationFormat>
  <Paragraphs>158</Paragraphs>
  <Slides>107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Sathyanarayanan Shanmugavelu</dc:creator>
  <cp:lastModifiedBy>Sathyanarayanan Shanmugavelu</cp:lastModifiedBy>
  <cp:revision>1</cp:revision>
  <dcterms:created xsi:type="dcterms:W3CDTF">2019-02-09T13:30:51Z</dcterms:created>
  <dcterms:modified xsi:type="dcterms:W3CDTF">2019-02-09T13:30:53Z</dcterms:modified>
</cp:coreProperties>
</file>